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81" r:id="rId1"/>
  </p:sldMasterIdLst>
  <p:notesMasterIdLst>
    <p:notesMasterId r:id="rId24"/>
  </p:notesMasterIdLst>
  <p:sldIdLst>
    <p:sldId id="256" r:id="rId2"/>
    <p:sldId id="258" r:id="rId3"/>
    <p:sldId id="261" r:id="rId4"/>
    <p:sldId id="312" r:id="rId5"/>
    <p:sldId id="265" r:id="rId6"/>
    <p:sldId id="263" r:id="rId7"/>
    <p:sldId id="260" r:id="rId8"/>
    <p:sldId id="262" r:id="rId9"/>
    <p:sldId id="313" r:id="rId10"/>
    <p:sldId id="314" r:id="rId11"/>
    <p:sldId id="315" r:id="rId12"/>
    <p:sldId id="322" r:id="rId13"/>
    <p:sldId id="317" r:id="rId14"/>
    <p:sldId id="316" r:id="rId15"/>
    <p:sldId id="270" r:id="rId16"/>
    <p:sldId id="267" r:id="rId17"/>
    <p:sldId id="318" r:id="rId18"/>
    <p:sldId id="319" r:id="rId19"/>
    <p:sldId id="320" r:id="rId20"/>
    <p:sldId id="321" r:id="rId21"/>
    <p:sldId id="282" r:id="rId22"/>
    <p:sldId id="268" r:id="rId23"/>
  </p:sldIdLst>
  <p:sldSz cx="9144000" cy="5143500" type="screen16x9"/>
  <p:notesSz cx="6858000" cy="9144000"/>
  <p:embeddedFontLst>
    <p:embeddedFont>
      <p:font typeface="Albert Sans" panose="020B0604020202020204" charset="0"/>
      <p:regular r:id="rId25"/>
      <p:bold r:id="rId26"/>
      <p:italic r:id="rId27"/>
      <p:boldItalic r:id="rId28"/>
    </p:embeddedFont>
    <p:embeddedFont>
      <p:font typeface="Alexandria" panose="020B0604020202020204" charset="-78"/>
      <p:regular r:id="rId29"/>
      <p:bold r:id="rId30"/>
    </p:embeddedFont>
    <p:embeddedFont>
      <p:font typeface="Alexandria SemiBold" panose="020B0604020202020204" charset="-78"/>
      <p:regular r:id="rId31"/>
      <p:bold r:id="rId32"/>
    </p:embeddedFont>
    <p:embeddedFont>
      <p:font typeface="Nunito Light" pitchFamily="2" charset="0"/>
      <p:regular r:id="rId33"/>
      <p: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E5A4C6-BF65-48D2-ADC2-4153DD6C59FA}">
  <a:tblStyle styleId="{7CE5A4C6-BF65-48D2-ADC2-4153DD6C59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A1E9F0-B0DB-4531-B457-540C5DB6ECD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35" autoAdjust="0"/>
    <p:restoredTop sz="94660"/>
  </p:normalViewPr>
  <p:slideViewPr>
    <p:cSldViewPr snapToGrid="0">
      <p:cViewPr varScale="1">
        <p:scale>
          <a:sx n="131" d="100"/>
          <a:sy n="131" d="100"/>
        </p:scale>
        <p:origin x="99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 name="Google Shape;96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822de9a8c9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2822de9a8c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25188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822de9a8c9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2822de9a8c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58512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822de9a8c9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2822de9a8c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7050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822de9a8c9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2822de9a8c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867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822de9a8c9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2822de9a8c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682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282cef48224_0_39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282cef48224_0_39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282cef48224_0_39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282cef48224_0_39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282cef48224_0_39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282cef48224_0_39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02558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282cef48224_0_39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282cef48224_0_39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186268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282cef48224_0_39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282cef48224_0_39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43906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28272e6f89e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28272e6f89e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282cef48224_0_39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282cef48224_0_39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776009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5"/>
        <p:cNvGrpSpPr/>
        <p:nvPr/>
      </p:nvGrpSpPr>
      <p:grpSpPr>
        <a:xfrm>
          <a:off x="0" y="0"/>
          <a:ext cx="0" cy="0"/>
          <a:chOff x="0" y="0"/>
          <a:chExt cx="0" cy="0"/>
        </a:xfrm>
      </p:grpSpPr>
      <p:sp>
        <p:nvSpPr>
          <p:cNvPr id="2276" name="Google Shape;2276;g282cef48224_0_39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7" name="Google Shape;2277;g282cef48224_0_39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
        <p:cNvGrpSpPr/>
        <p:nvPr/>
      </p:nvGrpSpPr>
      <p:grpSpPr>
        <a:xfrm>
          <a:off x="0" y="0"/>
          <a:ext cx="0" cy="0"/>
          <a:chOff x="0" y="0"/>
          <a:chExt cx="0" cy="0"/>
        </a:xfrm>
      </p:grpSpPr>
      <p:sp>
        <p:nvSpPr>
          <p:cNvPr id="1606" name="Google Shape;1606;g282cef48224_0_39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7" name="Google Shape;1607;g282cef48224_0_39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2822de9a8c9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2822de9a8c9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2822de9a8c9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2822de9a8c9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75862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282cef48224_0_39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282cef48224_0_39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2822de9a8c9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2822de9a8c9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2822de9a8c9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2822de9a8c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822de9a8c9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2822de9a8c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822de9a8c9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2822de9a8c9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3658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64596" y="856900"/>
            <a:ext cx="3423600" cy="20772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5200"/>
              <a:buNone/>
              <a:defRPr sz="4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764596" y="2934100"/>
            <a:ext cx="2593800" cy="662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1_2_1">
    <p:spTree>
      <p:nvGrpSpPr>
        <p:cNvPr id="1" name="Shape 397"/>
        <p:cNvGrpSpPr/>
        <p:nvPr/>
      </p:nvGrpSpPr>
      <p:grpSpPr>
        <a:xfrm>
          <a:off x="0" y="0"/>
          <a:ext cx="0" cy="0"/>
          <a:chOff x="0" y="0"/>
          <a:chExt cx="0" cy="0"/>
        </a:xfrm>
      </p:grpSpPr>
      <p:sp>
        <p:nvSpPr>
          <p:cNvPr id="398" name="Google Shape;398;p18"/>
          <p:cNvSpPr/>
          <p:nvPr/>
        </p:nvSpPr>
        <p:spPr>
          <a:xfrm rot="2345245" flipH="1">
            <a:off x="3010335" y="3809712"/>
            <a:ext cx="2099500" cy="1923315"/>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8"/>
          <p:cNvGrpSpPr/>
          <p:nvPr/>
        </p:nvGrpSpPr>
        <p:grpSpPr>
          <a:xfrm>
            <a:off x="309605" y="296728"/>
            <a:ext cx="8524940" cy="4550277"/>
            <a:chOff x="309605" y="296728"/>
            <a:chExt cx="8524940" cy="4550277"/>
          </a:xfrm>
        </p:grpSpPr>
        <p:sp>
          <p:nvSpPr>
            <p:cNvPr id="400" name="Google Shape;400;p18"/>
            <p:cNvSpPr/>
            <p:nvPr/>
          </p:nvSpPr>
          <p:spPr>
            <a:xfrm>
              <a:off x="309605" y="296728"/>
              <a:ext cx="8524940" cy="4550277"/>
            </a:xfrm>
            <a:custGeom>
              <a:avLst/>
              <a:gdLst/>
              <a:ahLst/>
              <a:cxnLst/>
              <a:rect l="l" t="t" r="r" b="b"/>
              <a:pathLst>
                <a:path w="52589" h="28003" extrusionOk="0">
                  <a:moveTo>
                    <a:pt x="1231" y="1501"/>
                  </a:moveTo>
                  <a:cubicBezTo>
                    <a:pt x="1508" y="1501"/>
                    <a:pt x="1731" y="1724"/>
                    <a:pt x="1731" y="2001"/>
                  </a:cubicBezTo>
                  <a:cubicBezTo>
                    <a:pt x="1731" y="2278"/>
                    <a:pt x="1508" y="2501"/>
                    <a:pt x="1231" y="2501"/>
                  </a:cubicBezTo>
                  <a:cubicBezTo>
                    <a:pt x="954" y="2501"/>
                    <a:pt x="731" y="2278"/>
                    <a:pt x="731" y="2001"/>
                  </a:cubicBezTo>
                  <a:cubicBezTo>
                    <a:pt x="731" y="1724"/>
                    <a:pt x="954" y="1501"/>
                    <a:pt x="1231" y="1501"/>
                  </a:cubicBezTo>
                  <a:close/>
                  <a:moveTo>
                    <a:pt x="1231" y="3501"/>
                  </a:moveTo>
                  <a:cubicBezTo>
                    <a:pt x="1508" y="3501"/>
                    <a:pt x="1731" y="3724"/>
                    <a:pt x="1731" y="4001"/>
                  </a:cubicBezTo>
                  <a:cubicBezTo>
                    <a:pt x="1731" y="4279"/>
                    <a:pt x="1508" y="4502"/>
                    <a:pt x="1231" y="4502"/>
                  </a:cubicBezTo>
                  <a:cubicBezTo>
                    <a:pt x="954" y="4502"/>
                    <a:pt x="731" y="4279"/>
                    <a:pt x="731" y="4001"/>
                  </a:cubicBezTo>
                  <a:cubicBezTo>
                    <a:pt x="731" y="3724"/>
                    <a:pt x="954" y="3501"/>
                    <a:pt x="1231" y="3501"/>
                  </a:cubicBezTo>
                  <a:close/>
                  <a:moveTo>
                    <a:pt x="1231" y="5502"/>
                  </a:moveTo>
                  <a:cubicBezTo>
                    <a:pt x="1508" y="5502"/>
                    <a:pt x="1731" y="5725"/>
                    <a:pt x="1731" y="6002"/>
                  </a:cubicBezTo>
                  <a:cubicBezTo>
                    <a:pt x="1731" y="6279"/>
                    <a:pt x="1508" y="6502"/>
                    <a:pt x="1231" y="6502"/>
                  </a:cubicBezTo>
                  <a:cubicBezTo>
                    <a:pt x="954" y="6502"/>
                    <a:pt x="731" y="6279"/>
                    <a:pt x="731" y="6002"/>
                  </a:cubicBezTo>
                  <a:cubicBezTo>
                    <a:pt x="731" y="5725"/>
                    <a:pt x="954" y="5502"/>
                    <a:pt x="1231" y="5502"/>
                  </a:cubicBezTo>
                  <a:close/>
                  <a:moveTo>
                    <a:pt x="1231" y="7503"/>
                  </a:moveTo>
                  <a:cubicBezTo>
                    <a:pt x="1508" y="7503"/>
                    <a:pt x="1731" y="7726"/>
                    <a:pt x="1731" y="8003"/>
                  </a:cubicBezTo>
                  <a:cubicBezTo>
                    <a:pt x="1731" y="8280"/>
                    <a:pt x="1508" y="8503"/>
                    <a:pt x="1231" y="8503"/>
                  </a:cubicBezTo>
                  <a:cubicBezTo>
                    <a:pt x="954" y="8503"/>
                    <a:pt x="731" y="8280"/>
                    <a:pt x="731" y="8003"/>
                  </a:cubicBezTo>
                  <a:cubicBezTo>
                    <a:pt x="731" y="7726"/>
                    <a:pt x="954" y="7503"/>
                    <a:pt x="1231" y="7503"/>
                  </a:cubicBezTo>
                  <a:close/>
                  <a:moveTo>
                    <a:pt x="1231" y="9503"/>
                  </a:moveTo>
                  <a:cubicBezTo>
                    <a:pt x="1508" y="9503"/>
                    <a:pt x="1731" y="9727"/>
                    <a:pt x="1731" y="10004"/>
                  </a:cubicBezTo>
                  <a:cubicBezTo>
                    <a:pt x="1731" y="10281"/>
                    <a:pt x="1508" y="10504"/>
                    <a:pt x="1231" y="10504"/>
                  </a:cubicBezTo>
                  <a:cubicBezTo>
                    <a:pt x="954" y="10504"/>
                    <a:pt x="731" y="10281"/>
                    <a:pt x="731" y="10004"/>
                  </a:cubicBezTo>
                  <a:cubicBezTo>
                    <a:pt x="731" y="9727"/>
                    <a:pt x="954" y="9503"/>
                    <a:pt x="1231" y="9503"/>
                  </a:cubicBezTo>
                  <a:close/>
                  <a:moveTo>
                    <a:pt x="1231" y="11504"/>
                  </a:moveTo>
                  <a:cubicBezTo>
                    <a:pt x="1508" y="11504"/>
                    <a:pt x="1731" y="11727"/>
                    <a:pt x="1731" y="12004"/>
                  </a:cubicBezTo>
                  <a:cubicBezTo>
                    <a:pt x="1731" y="12281"/>
                    <a:pt x="1508" y="12505"/>
                    <a:pt x="1231" y="12505"/>
                  </a:cubicBezTo>
                  <a:cubicBezTo>
                    <a:pt x="954" y="12505"/>
                    <a:pt x="731" y="12281"/>
                    <a:pt x="731" y="12004"/>
                  </a:cubicBezTo>
                  <a:cubicBezTo>
                    <a:pt x="731" y="11727"/>
                    <a:pt x="954" y="11504"/>
                    <a:pt x="1231" y="11504"/>
                  </a:cubicBezTo>
                  <a:close/>
                  <a:moveTo>
                    <a:pt x="1231" y="13505"/>
                  </a:moveTo>
                  <a:cubicBezTo>
                    <a:pt x="1508" y="13505"/>
                    <a:pt x="1731" y="13728"/>
                    <a:pt x="1731" y="14005"/>
                  </a:cubicBezTo>
                  <a:cubicBezTo>
                    <a:pt x="1731" y="14282"/>
                    <a:pt x="1508" y="14505"/>
                    <a:pt x="1231" y="14505"/>
                  </a:cubicBezTo>
                  <a:cubicBezTo>
                    <a:pt x="954" y="14505"/>
                    <a:pt x="731" y="14282"/>
                    <a:pt x="731" y="14005"/>
                  </a:cubicBezTo>
                  <a:cubicBezTo>
                    <a:pt x="731" y="13728"/>
                    <a:pt x="954" y="13505"/>
                    <a:pt x="1231" y="13505"/>
                  </a:cubicBezTo>
                  <a:close/>
                  <a:moveTo>
                    <a:pt x="1231" y="15506"/>
                  </a:moveTo>
                  <a:cubicBezTo>
                    <a:pt x="1508" y="15506"/>
                    <a:pt x="1731" y="15729"/>
                    <a:pt x="1731" y="16006"/>
                  </a:cubicBezTo>
                  <a:cubicBezTo>
                    <a:pt x="1731" y="16283"/>
                    <a:pt x="1508" y="16506"/>
                    <a:pt x="1231" y="16506"/>
                  </a:cubicBezTo>
                  <a:cubicBezTo>
                    <a:pt x="954" y="16506"/>
                    <a:pt x="731" y="16283"/>
                    <a:pt x="731" y="16006"/>
                  </a:cubicBezTo>
                  <a:cubicBezTo>
                    <a:pt x="731" y="15729"/>
                    <a:pt x="954" y="15506"/>
                    <a:pt x="1231" y="15506"/>
                  </a:cubicBezTo>
                  <a:close/>
                  <a:moveTo>
                    <a:pt x="1231" y="17506"/>
                  </a:moveTo>
                  <a:cubicBezTo>
                    <a:pt x="1508" y="17506"/>
                    <a:pt x="1731" y="17729"/>
                    <a:pt x="1731" y="18007"/>
                  </a:cubicBezTo>
                  <a:cubicBezTo>
                    <a:pt x="1731" y="18284"/>
                    <a:pt x="1508" y="18507"/>
                    <a:pt x="1231" y="18507"/>
                  </a:cubicBezTo>
                  <a:cubicBezTo>
                    <a:pt x="954" y="18507"/>
                    <a:pt x="731" y="18284"/>
                    <a:pt x="731" y="18007"/>
                  </a:cubicBezTo>
                  <a:cubicBezTo>
                    <a:pt x="731" y="17729"/>
                    <a:pt x="954" y="17506"/>
                    <a:pt x="1231" y="17506"/>
                  </a:cubicBezTo>
                  <a:close/>
                  <a:moveTo>
                    <a:pt x="1218" y="19507"/>
                  </a:moveTo>
                  <a:cubicBezTo>
                    <a:pt x="1222" y="19507"/>
                    <a:pt x="1227" y="19507"/>
                    <a:pt x="1231" y="19507"/>
                  </a:cubicBezTo>
                  <a:cubicBezTo>
                    <a:pt x="1508" y="19507"/>
                    <a:pt x="1731" y="19730"/>
                    <a:pt x="1731" y="20007"/>
                  </a:cubicBezTo>
                  <a:cubicBezTo>
                    <a:pt x="1731" y="20272"/>
                    <a:pt x="1515" y="20500"/>
                    <a:pt x="1245" y="20500"/>
                  </a:cubicBezTo>
                  <a:cubicBezTo>
                    <a:pt x="1240" y="20500"/>
                    <a:pt x="1236" y="20500"/>
                    <a:pt x="1231" y="20500"/>
                  </a:cubicBezTo>
                  <a:cubicBezTo>
                    <a:pt x="1227" y="20500"/>
                    <a:pt x="1222" y="20500"/>
                    <a:pt x="1218" y="20500"/>
                  </a:cubicBezTo>
                  <a:cubicBezTo>
                    <a:pt x="947" y="20500"/>
                    <a:pt x="731" y="20272"/>
                    <a:pt x="731" y="20007"/>
                  </a:cubicBezTo>
                  <a:cubicBezTo>
                    <a:pt x="731" y="19735"/>
                    <a:pt x="947" y="19507"/>
                    <a:pt x="1218" y="19507"/>
                  </a:cubicBezTo>
                  <a:close/>
                  <a:moveTo>
                    <a:pt x="1231" y="21500"/>
                  </a:moveTo>
                  <a:cubicBezTo>
                    <a:pt x="1508" y="21500"/>
                    <a:pt x="1731" y="21731"/>
                    <a:pt x="1731" y="22000"/>
                  </a:cubicBezTo>
                  <a:cubicBezTo>
                    <a:pt x="1731" y="22277"/>
                    <a:pt x="1508" y="22500"/>
                    <a:pt x="1231" y="22500"/>
                  </a:cubicBezTo>
                  <a:cubicBezTo>
                    <a:pt x="954" y="22500"/>
                    <a:pt x="731" y="22277"/>
                    <a:pt x="731" y="22000"/>
                  </a:cubicBezTo>
                  <a:cubicBezTo>
                    <a:pt x="731" y="21731"/>
                    <a:pt x="954" y="21500"/>
                    <a:pt x="1231" y="21500"/>
                  </a:cubicBezTo>
                  <a:close/>
                  <a:moveTo>
                    <a:pt x="1231" y="23501"/>
                  </a:moveTo>
                  <a:cubicBezTo>
                    <a:pt x="1508" y="23501"/>
                    <a:pt x="1731" y="23724"/>
                    <a:pt x="1731" y="24001"/>
                  </a:cubicBezTo>
                  <a:cubicBezTo>
                    <a:pt x="1731" y="24278"/>
                    <a:pt x="1508" y="24501"/>
                    <a:pt x="1231" y="24501"/>
                  </a:cubicBezTo>
                  <a:cubicBezTo>
                    <a:pt x="954" y="24501"/>
                    <a:pt x="731" y="24278"/>
                    <a:pt x="731" y="24001"/>
                  </a:cubicBezTo>
                  <a:cubicBezTo>
                    <a:pt x="731" y="23724"/>
                    <a:pt x="954" y="23501"/>
                    <a:pt x="1231" y="23501"/>
                  </a:cubicBezTo>
                  <a:close/>
                  <a:moveTo>
                    <a:pt x="1231" y="25502"/>
                  </a:moveTo>
                  <a:cubicBezTo>
                    <a:pt x="1508" y="25502"/>
                    <a:pt x="1731" y="25725"/>
                    <a:pt x="1731" y="26002"/>
                  </a:cubicBezTo>
                  <a:cubicBezTo>
                    <a:pt x="1731" y="26279"/>
                    <a:pt x="1508" y="26502"/>
                    <a:pt x="1231" y="26502"/>
                  </a:cubicBezTo>
                  <a:cubicBezTo>
                    <a:pt x="954" y="26502"/>
                    <a:pt x="731" y="26279"/>
                    <a:pt x="731" y="26002"/>
                  </a:cubicBezTo>
                  <a:cubicBezTo>
                    <a:pt x="731" y="25725"/>
                    <a:pt x="954" y="25502"/>
                    <a:pt x="1231" y="25502"/>
                  </a:cubicBezTo>
                  <a:close/>
                  <a:moveTo>
                    <a:pt x="0" y="0"/>
                  </a:moveTo>
                  <a:lnTo>
                    <a:pt x="0" y="28002"/>
                  </a:lnTo>
                  <a:lnTo>
                    <a:pt x="52588" y="28002"/>
                  </a:lnTo>
                  <a:lnTo>
                    <a:pt x="52588" y="8"/>
                  </a:lnTo>
                  <a:lnTo>
                    <a:pt x="20700" y="8"/>
                  </a:lnTo>
                  <a:lnTo>
                    <a:pt x="20700" y="0"/>
                  </a:lnTo>
                  <a:close/>
                </a:path>
              </a:pathLst>
            </a:custGeom>
            <a:solidFill>
              <a:schemeClr val="accent6"/>
            </a:solidFill>
            <a:ln>
              <a:noFill/>
            </a:ln>
            <a:effectLst>
              <a:outerShdw blurRad="285750" dist="95250" dir="888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 name="Google Shape;401;p18"/>
            <p:cNvGrpSpPr/>
            <p:nvPr/>
          </p:nvGrpSpPr>
          <p:grpSpPr>
            <a:xfrm rot="5400000" flipH="1">
              <a:off x="8126243" y="943291"/>
              <a:ext cx="973116" cy="162817"/>
              <a:chOff x="7736293" y="430816"/>
              <a:chExt cx="973116" cy="162817"/>
            </a:xfrm>
          </p:grpSpPr>
          <p:sp>
            <p:nvSpPr>
              <p:cNvPr id="402" name="Google Shape;402;p18"/>
              <p:cNvSpPr/>
              <p:nvPr/>
            </p:nvSpPr>
            <p:spPr>
              <a:xfrm>
                <a:off x="7736293" y="430816"/>
                <a:ext cx="973116" cy="162817"/>
              </a:xfrm>
              <a:custGeom>
                <a:avLst/>
                <a:gdLst/>
                <a:ahLst/>
                <a:cxnLst/>
                <a:rect l="l" t="t" r="r" b="b"/>
                <a:pathLst>
                  <a:path w="6003" h="1002" fill="none" extrusionOk="0">
                    <a:moveTo>
                      <a:pt x="401" y="1"/>
                    </a:moveTo>
                    <a:lnTo>
                      <a:pt x="5603" y="1"/>
                    </a:lnTo>
                    <a:cubicBezTo>
                      <a:pt x="5826" y="1"/>
                      <a:pt x="6003" y="178"/>
                      <a:pt x="6003" y="401"/>
                    </a:cubicBezTo>
                    <a:lnTo>
                      <a:pt x="6003" y="601"/>
                    </a:lnTo>
                    <a:cubicBezTo>
                      <a:pt x="6003" y="824"/>
                      <a:pt x="5826" y="1001"/>
                      <a:pt x="5603" y="1001"/>
                    </a:cubicBezTo>
                    <a:lnTo>
                      <a:pt x="401" y="1001"/>
                    </a:lnTo>
                    <a:cubicBezTo>
                      <a:pt x="178" y="1001"/>
                      <a:pt x="1" y="824"/>
                      <a:pt x="1" y="601"/>
                    </a:cubicBezTo>
                    <a:lnTo>
                      <a:pt x="1" y="401"/>
                    </a:lnTo>
                    <a:cubicBezTo>
                      <a:pt x="1" y="178"/>
                      <a:pt x="178" y="1"/>
                      <a:pt x="401" y="1"/>
                    </a:cubicBezTo>
                    <a:close/>
                  </a:path>
                </a:pathLst>
              </a:custGeom>
              <a:noFill/>
              <a:ln w="9525" cap="flat" cmpd="sng">
                <a:solidFill>
                  <a:schemeClr val="lt1"/>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a:off x="7984474" y="430816"/>
                <a:ext cx="137465" cy="162817"/>
              </a:xfrm>
              <a:custGeom>
                <a:avLst/>
                <a:gdLst/>
                <a:ahLst/>
                <a:cxnLst/>
                <a:rect l="l" t="t" r="r" b="b"/>
                <a:pathLst>
                  <a:path w="848" h="1002" fill="none" extrusionOk="0">
                    <a:moveTo>
                      <a:pt x="1" y="1001"/>
                    </a:moveTo>
                    <a:lnTo>
                      <a:pt x="847" y="1"/>
                    </a:lnTo>
                  </a:path>
                </a:pathLst>
              </a:custGeom>
              <a:noFill/>
              <a:ln w="9525" cap="flat" cmpd="sng">
                <a:solidFill>
                  <a:schemeClr val="lt1"/>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a:off x="8327649" y="430816"/>
                <a:ext cx="137303" cy="162817"/>
              </a:xfrm>
              <a:custGeom>
                <a:avLst/>
                <a:gdLst/>
                <a:ahLst/>
                <a:cxnLst/>
                <a:rect l="l" t="t" r="r" b="b"/>
                <a:pathLst>
                  <a:path w="847" h="1002" fill="none" extrusionOk="0">
                    <a:moveTo>
                      <a:pt x="0" y="1001"/>
                    </a:moveTo>
                    <a:lnTo>
                      <a:pt x="847" y="1"/>
                    </a:lnTo>
                  </a:path>
                </a:pathLst>
              </a:custGeom>
              <a:noFill/>
              <a:ln w="9525" cap="flat" cmpd="sng">
                <a:solidFill>
                  <a:schemeClr val="lt1"/>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 name="Google Shape;405;p18"/>
          <p:cNvGrpSpPr/>
          <p:nvPr/>
        </p:nvGrpSpPr>
        <p:grpSpPr>
          <a:xfrm>
            <a:off x="-2102222" y="356693"/>
            <a:ext cx="15848824" cy="7068997"/>
            <a:chOff x="-2102222" y="356693"/>
            <a:chExt cx="15848824" cy="7068997"/>
          </a:xfrm>
        </p:grpSpPr>
        <p:grpSp>
          <p:nvGrpSpPr>
            <p:cNvPr id="406" name="Google Shape;406;p18"/>
            <p:cNvGrpSpPr/>
            <p:nvPr/>
          </p:nvGrpSpPr>
          <p:grpSpPr>
            <a:xfrm>
              <a:off x="7199229" y="356693"/>
              <a:ext cx="6547374" cy="7068997"/>
              <a:chOff x="5228329" y="-1149232"/>
              <a:chExt cx="6547374" cy="7068997"/>
            </a:xfrm>
          </p:grpSpPr>
          <p:grpSp>
            <p:nvGrpSpPr>
              <p:cNvPr id="407" name="Google Shape;407;p18"/>
              <p:cNvGrpSpPr/>
              <p:nvPr/>
            </p:nvGrpSpPr>
            <p:grpSpPr>
              <a:xfrm rot="981971">
                <a:off x="5951979" y="-549615"/>
                <a:ext cx="5100073" cy="5869762"/>
                <a:chOff x="4807567" y="-480815"/>
                <a:chExt cx="5940780" cy="6837346"/>
              </a:xfrm>
            </p:grpSpPr>
            <p:sp>
              <p:nvSpPr>
                <p:cNvPr id="408" name="Google Shape;408;p18"/>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18"/>
                <p:cNvGrpSpPr/>
                <p:nvPr/>
              </p:nvGrpSpPr>
              <p:grpSpPr>
                <a:xfrm>
                  <a:off x="5870799" y="699738"/>
                  <a:ext cx="3782587" cy="4699225"/>
                  <a:chOff x="1854575" y="598700"/>
                  <a:chExt cx="3467400" cy="4699225"/>
                </a:xfrm>
              </p:grpSpPr>
              <p:cxnSp>
                <p:nvCxnSpPr>
                  <p:cNvPr id="410" name="Google Shape;410;p18"/>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11" name="Google Shape;411;p18"/>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12" name="Google Shape;412;p18"/>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13" name="Google Shape;413;p18"/>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14" name="Google Shape;414;p18"/>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15" name="Google Shape;415;p18"/>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16" name="Google Shape;416;p18"/>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17" name="Google Shape;417;p18"/>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18" name="Google Shape;418;p18"/>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19" name="Google Shape;419;p18"/>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0" name="Google Shape;420;p18"/>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1" name="Google Shape;421;p18"/>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2" name="Google Shape;422;p18"/>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3" name="Google Shape;423;p18"/>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4" name="Google Shape;424;p18"/>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5" name="Google Shape;425;p18"/>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6" name="Google Shape;426;p18"/>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7" name="Google Shape;427;p18"/>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8" name="Google Shape;428;p18"/>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29" name="Google Shape;429;p18"/>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30" name="Google Shape;430;p18"/>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31" name="Google Shape;431;p18"/>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432" name="Google Shape;432;p18"/>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433" name="Google Shape;433;p18"/>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8"/>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8"/>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8"/>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8"/>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8"/>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18"/>
            <p:cNvGrpSpPr/>
            <p:nvPr/>
          </p:nvGrpSpPr>
          <p:grpSpPr>
            <a:xfrm>
              <a:off x="-2102222" y="658275"/>
              <a:ext cx="3441488" cy="3441488"/>
              <a:chOff x="-2102222" y="658275"/>
              <a:chExt cx="3441488" cy="3441488"/>
            </a:xfrm>
          </p:grpSpPr>
          <p:sp>
            <p:nvSpPr>
              <p:cNvPr id="440" name="Google Shape;440;p18"/>
              <p:cNvSpPr/>
              <p:nvPr/>
            </p:nvSpPr>
            <p:spPr>
              <a:xfrm rot="-1739470" flipH="1">
                <a:off x="-1554750" y="1098888"/>
                <a:ext cx="2384290" cy="2415589"/>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8"/>
              <p:cNvSpPr/>
              <p:nvPr/>
            </p:nvSpPr>
            <p:spPr>
              <a:xfrm rot="-1739470" flipH="1">
                <a:off x="-1647318" y="1113178"/>
                <a:ext cx="2531680" cy="2531680"/>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8"/>
              <p:cNvSpPr/>
              <p:nvPr/>
            </p:nvSpPr>
            <p:spPr>
              <a:xfrm rot="-1739470" flipH="1">
                <a:off x="-1560556" y="1119886"/>
                <a:ext cx="2410339" cy="2410339"/>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8"/>
              <p:cNvSpPr/>
              <p:nvPr/>
            </p:nvSpPr>
            <p:spPr>
              <a:xfrm rot="-1739470" flipH="1">
                <a:off x="-1562203" y="1118657"/>
                <a:ext cx="2412930" cy="2411668"/>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 name="Google Shape;444;p18"/>
              <p:cNvGrpSpPr/>
              <p:nvPr/>
            </p:nvGrpSpPr>
            <p:grpSpPr>
              <a:xfrm rot="-1739541" flipH="1">
                <a:off x="-205550" y="1120636"/>
                <a:ext cx="721849" cy="476365"/>
                <a:chOff x="6033583" y="1855755"/>
                <a:chExt cx="475051" cy="313497"/>
              </a:xfrm>
            </p:grpSpPr>
            <p:sp>
              <p:nvSpPr>
                <p:cNvPr id="445" name="Google Shape;445;p18"/>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8"/>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47" name="Google Shape;447;p18"/>
          <p:cNvSpPr txBox="1">
            <a:spLocks noGrp="1"/>
          </p:cNvSpPr>
          <p:nvPr>
            <p:ph type="title"/>
          </p:nvPr>
        </p:nvSpPr>
        <p:spPr>
          <a:xfrm>
            <a:off x="713225" y="445025"/>
            <a:ext cx="77175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48" name="Google Shape;448;p18"/>
          <p:cNvSpPr txBox="1">
            <a:spLocks noGrp="1"/>
          </p:cNvSpPr>
          <p:nvPr>
            <p:ph type="subTitle" idx="1"/>
          </p:nvPr>
        </p:nvSpPr>
        <p:spPr>
          <a:xfrm>
            <a:off x="2202854" y="1601592"/>
            <a:ext cx="2057400" cy="3936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100">
                <a:latin typeface="Alexandria"/>
                <a:ea typeface="Alexandria"/>
                <a:cs typeface="Alexandria"/>
                <a:sym typeface="Alexandria"/>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9" name="Google Shape;449;p18"/>
          <p:cNvSpPr txBox="1">
            <a:spLocks noGrp="1"/>
          </p:cNvSpPr>
          <p:nvPr>
            <p:ph type="subTitle" idx="2"/>
          </p:nvPr>
        </p:nvSpPr>
        <p:spPr>
          <a:xfrm>
            <a:off x="2202877" y="1976422"/>
            <a:ext cx="2057400" cy="63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0" name="Google Shape;450;p18"/>
          <p:cNvSpPr txBox="1">
            <a:spLocks noGrp="1"/>
          </p:cNvSpPr>
          <p:nvPr>
            <p:ph type="subTitle" idx="3"/>
          </p:nvPr>
        </p:nvSpPr>
        <p:spPr>
          <a:xfrm>
            <a:off x="5347004" y="1601592"/>
            <a:ext cx="2057400" cy="3936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100">
                <a:latin typeface="Alexandria"/>
                <a:ea typeface="Alexandria"/>
                <a:cs typeface="Alexandria"/>
                <a:sym typeface="Alexandria"/>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1" name="Google Shape;451;p18"/>
          <p:cNvSpPr txBox="1">
            <a:spLocks noGrp="1"/>
          </p:cNvSpPr>
          <p:nvPr>
            <p:ph type="subTitle" idx="4"/>
          </p:nvPr>
        </p:nvSpPr>
        <p:spPr>
          <a:xfrm>
            <a:off x="5347023" y="1976422"/>
            <a:ext cx="2057400" cy="63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2" name="Google Shape;452;p18"/>
          <p:cNvSpPr txBox="1">
            <a:spLocks noGrp="1"/>
          </p:cNvSpPr>
          <p:nvPr>
            <p:ph type="subTitle" idx="5"/>
          </p:nvPr>
        </p:nvSpPr>
        <p:spPr>
          <a:xfrm>
            <a:off x="2202854" y="3008142"/>
            <a:ext cx="2057400" cy="3936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100">
                <a:latin typeface="Alexandria"/>
                <a:ea typeface="Alexandria"/>
                <a:cs typeface="Alexandria"/>
                <a:sym typeface="Alexandria"/>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3" name="Google Shape;453;p18"/>
          <p:cNvSpPr txBox="1">
            <a:spLocks noGrp="1"/>
          </p:cNvSpPr>
          <p:nvPr>
            <p:ph type="subTitle" idx="6"/>
          </p:nvPr>
        </p:nvSpPr>
        <p:spPr>
          <a:xfrm>
            <a:off x="2202900" y="3382972"/>
            <a:ext cx="2057400" cy="63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4" name="Google Shape;454;p18"/>
          <p:cNvSpPr txBox="1">
            <a:spLocks noGrp="1"/>
          </p:cNvSpPr>
          <p:nvPr>
            <p:ph type="subTitle" idx="7"/>
          </p:nvPr>
        </p:nvSpPr>
        <p:spPr>
          <a:xfrm>
            <a:off x="5347017" y="3008142"/>
            <a:ext cx="2057400" cy="3936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100">
                <a:latin typeface="Alexandria"/>
                <a:ea typeface="Alexandria"/>
                <a:cs typeface="Alexandria"/>
                <a:sym typeface="Alexandria"/>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5" name="Google Shape;455;p18"/>
          <p:cNvSpPr txBox="1">
            <a:spLocks noGrp="1"/>
          </p:cNvSpPr>
          <p:nvPr>
            <p:ph type="subTitle" idx="8"/>
          </p:nvPr>
        </p:nvSpPr>
        <p:spPr>
          <a:xfrm>
            <a:off x="5347033" y="3382972"/>
            <a:ext cx="2057400" cy="63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503"/>
        <p:cNvGrpSpPr/>
        <p:nvPr/>
      </p:nvGrpSpPr>
      <p:grpSpPr>
        <a:xfrm>
          <a:off x="0" y="0"/>
          <a:ext cx="0" cy="0"/>
          <a:chOff x="0" y="0"/>
          <a:chExt cx="0" cy="0"/>
        </a:xfrm>
      </p:grpSpPr>
      <p:sp>
        <p:nvSpPr>
          <p:cNvPr id="504" name="Google Shape;504;p20"/>
          <p:cNvSpPr txBox="1">
            <a:spLocks noGrp="1"/>
          </p:cNvSpPr>
          <p:nvPr>
            <p:ph type="title"/>
          </p:nvPr>
        </p:nvSpPr>
        <p:spPr>
          <a:xfrm>
            <a:off x="2871300" y="3532100"/>
            <a:ext cx="3401400" cy="531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sz="2100">
                <a:latin typeface="Alexandria"/>
                <a:ea typeface="Alexandria"/>
                <a:cs typeface="Alexandria"/>
                <a:sym typeface="Alexandria"/>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05" name="Google Shape;505;p20"/>
          <p:cNvSpPr txBox="1">
            <a:spLocks noGrp="1"/>
          </p:cNvSpPr>
          <p:nvPr>
            <p:ph type="subTitle" idx="1"/>
          </p:nvPr>
        </p:nvSpPr>
        <p:spPr>
          <a:xfrm>
            <a:off x="2871300" y="1537000"/>
            <a:ext cx="3401400" cy="1936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2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3">
    <p:spTree>
      <p:nvGrpSpPr>
        <p:cNvPr id="1" name="Shape 506"/>
        <p:cNvGrpSpPr/>
        <p:nvPr/>
      </p:nvGrpSpPr>
      <p:grpSpPr>
        <a:xfrm>
          <a:off x="0" y="0"/>
          <a:ext cx="0" cy="0"/>
          <a:chOff x="0" y="0"/>
          <a:chExt cx="0" cy="0"/>
        </a:xfrm>
      </p:grpSpPr>
      <p:grpSp>
        <p:nvGrpSpPr>
          <p:cNvPr id="507" name="Google Shape;507;p21"/>
          <p:cNvGrpSpPr/>
          <p:nvPr/>
        </p:nvGrpSpPr>
        <p:grpSpPr>
          <a:xfrm>
            <a:off x="-1916567" y="903608"/>
            <a:ext cx="14633318" cy="5217011"/>
            <a:chOff x="-1916567" y="903608"/>
            <a:chExt cx="14633318" cy="5217011"/>
          </a:xfrm>
        </p:grpSpPr>
        <p:grpSp>
          <p:nvGrpSpPr>
            <p:cNvPr id="508" name="Google Shape;508;p21"/>
            <p:cNvGrpSpPr/>
            <p:nvPr/>
          </p:nvGrpSpPr>
          <p:grpSpPr>
            <a:xfrm rot="652715">
              <a:off x="8714745" y="1201637"/>
              <a:ext cx="3598285" cy="4620954"/>
              <a:chOff x="-3303468" y="208907"/>
              <a:chExt cx="4276439" cy="5491846"/>
            </a:xfrm>
          </p:grpSpPr>
          <p:sp>
            <p:nvSpPr>
              <p:cNvPr id="509" name="Google Shape;509;p21"/>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21"/>
              <p:cNvGrpSpPr/>
              <p:nvPr/>
            </p:nvGrpSpPr>
            <p:grpSpPr>
              <a:xfrm>
                <a:off x="-2823425" y="605218"/>
                <a:ext cx="3467400" cy="4699225"/>
                <a:chOff x="1854575" y="598700"/>
                <a:chExt cx="3467400" cy="4699225"/>
              </a:xfrm>
            </p:grpSpPr>
            <p:cxnSp>
              <p:nvCxnSpPr>
                <p:cNvPr id="511" name="Google Shape;511;p21"/>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12" name="Google Shape;512;p21"/>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13" name="Google Shape;513;p21"/>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14" name="Google Shape;514;p21"/>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15" name="Google Shape;515;p21"/>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16" name="Google Shape;516;p21"/>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17" name="Google Shape;517;p21"/>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18" name="Google Shape;518;p21"/>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19" name="Google Shape;519;p21"/>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0" name="Google Shape;520;p21"/>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1" name="Google Shape;521;p21"/>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2" name="Google Shape;522;p21"/>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3" name="Google Shape;523;p21"/>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4" name="Google Shape;524;p21"/>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5" name="Google Shape;525;p21"/>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6" name="Google Shape;526;p21"/>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7" name="Google Shape;527;p21"/>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8" name="Google Shape;528;p21"/>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29" name="Google Shape;529;p21"/>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30" name="Google Shape;530;p21"/>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31" name="Google Shape;531;p21"/>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32" name="Google Shape;532;p21"/>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533" name="Google Shape;533;p21"/>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grpSp>
          <p:nvGrpSpPr>
            <p:cNvPr id="534" name="Google Shape;534;p21"/>
            <p:cNvGrpSpPr/>
            <p:nvPr/>
          </p:nvGrpSpPr>
          <p:grpSpPr>
            <a:xfrm rot="2345198" flipH="1">
              <a:off x="-1542224" y="1387733"/>
              <a:ext cx="2100919" cy="1933220"/>
              <a:chOff x="6693850" y="3411653"/>
              <a:chExt cx="2100902" cy="1933204"/>
            </a:xfrm>
          </p:grpSpPr>
          <p:sp>
            <p:nvSpPr>
              <p:cNvPr id="535" name="Google Shape;535;p21"/>
              <p:cNvSpPr/>
              <p:nvPr/>
            </p:nvSpPr>
            <p:spPr>
              <a:xfrm>
                <a:off x="6695252" y="3421525"/>
                <a:ext cx="2099500" cy="1923331"/>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1"/>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1"/>
              <p:cNvSpPr/>
              <p:nvPr/>
            </p:nvSpPr>
            <p:spPr>
              <a:xfrm>
                <a:off x="7497118" y="3411653"/>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8" name="Google Shape;538;p21"/>
          <p:cNvSpPr/>
          <p:nvPr/>
        </p:nvSpPr>
        <p:spPr>
          <a:xfrm>
            <a:off x="309563" y="296600"/>
            <a:ext cx="8525251" cy="4550301"/>
          </a:xfrm>
          <a:custGeom>
            <a:avLst/>
            <a:gdLst/>
            <a:ahLst/>
            <a:cxnLst/>
            <a:rect l="l" t="t" r="r" b="b"/>
            <a:pathLst>
              <a:path w="52582" h="28026" extrusionOk="0">
                <a:moveTo>
                  <a:pt x="51065" y="0"/>
                </a:moveTo>
                <a:lnTo>
                  <a:pt x="36299" y="0"/>
                </a:lnTo>
                <a:lnTo>
                  <a:pt x="36299" y="0"/>
                </a:lnTo>
                <a:lnTo>
                  <a:pt x="1" y="0"/>
                </a:lnTo>
                <a:lnTo>
                  <a:pt x="1" y="1285"/>
                </a:lnTo>
                <a:lnTo>
                  <a:pt x="139" y="1370"/>
                </a:lnTo>
                <a:lnTo>
                  <a:pt x="632" y="1470"/>
                </a:lnTo>
                <a:lnTo>
                  <a:pt x="639" y="1470"/>
                </a:lnTo>
                <a:lnTo>
                  <a:pt x="639" y="1470"/>
                </a:lnTo>
                <a:cubicBezTo>
                  <a:pt x="732" y="1393"/>
                  <a:pt x="839" y="1355"/>
                  <a:pt x="963" y="1355"/>
                </a:cubicBezTo>
                <a:cubicBezTo>
                  <a:pt x="1086" y="1355"/>
                  <a:pt x="1201" y="1409"/>
                  <a:pt x="1286" y="1509"/>
                </a:cubicBezTo>
                <a:cubicBezTo>
                  <a:pt x="1363" y="1601"/>
                  <a:pt x="1394" y="1732"/>
                  <a:pt x="1370" y="1855"/>
                </a:cubicBezTo>
                <a:cubicBezTo>
                  <a:pt x="1340" y="2024"/>
                  <a:pt x="1209" y="2155"/>
                  <a:pt x="1047" y="2186"/>
                </a:cubicBezTo>
                <a:cubicBezTo>
                  <a:pt x="916" y="2209"/>
                  <a:pt x="793" y="2178"/>
                  <a:pt x="693" y="2101"/>
                </a:cubicBezTo>
                <a:cubicBezTo>
                  <a:pt x="593" y="2016"/>
                  <a:pt x="539" y="1901"/>
                  <a:pt x="539" y="1770"/>
                </a:cubicBezTo>
                <a:cubicBezTo>
                  <a:pt x="539" y="1763"/>
                  <a:pt x="539" y="1755"/>
                  <a:pt x="124" y="1716"/>
                </a:cubicBezTo>
                <a:lnTo>
                  <a:pt x="124" y="1716"/>
                </a:lnTo>
                <a:lnTo>
                  <a:pt x="8" y="1763"/>
                </a:lnTo>
                <a:lnTo>
                  <a:pt x="1" y="1770"/>
                </a:lnTo>
                <a:lnTo>
                  <a:pt x="1" y="4233"/>
                </a:lnTo>
                <a:lnTo>
                  <a:pt x="609" y="4263"/>
                </a:lnTo>
                <a:lnTo>
                  <a:pt x="609" y="4263"/>
                </a:lnTo>
                <a:lnTo>
                  <a:pt x="609" y="4256"/>
                </a:lnTo>
                <a:cubicBezTo>
                  <a:pt x="701" y="4117"/>
                  <a:pt x="870" y="4048"/>
                  <a:pt x="1040" y="4079"/>
                </a:cubicBezTo>
                <a:cubicBezTo>
                  <a:pt x="1209" y="4110"/>
                  <a:pt x="1340" y="4240"/>
                  <a:pt x="1370" y="4410"/>
                </a:cubicBezTo>
                <a:cubicBezTo>
                  <a:pt x="1394" y="4533"/>
                  <a:pt x="1363" y="4664"/>
                  <a:pt x="1286" y="4764"/>
                </a:cubicBezTo>
                <a:cubicBezTo>
                  <a:pt x="1201" y="4856"/>
                  <a:pt x="1086" y="4910"/>
                  <a:pt x="963" y="4910"/>
                </a:cubicBezTo>
                <a:cubicBezTo>
                  <a:pt x="809" y="4910"/>
                  <a:pt x="662" y="4833"/>
                  <a:pt x="593" y="4694"/>
                </a:cubicBezTo>
                <a:lnTo>
                  <a:pt x="586" y="4694"/>
                </a:lnTo>
                <a:lnTo>
                  <a:pt x="1" y="4710"/>
                </a:lnTo>
                <a:lnTo>
                  <a:pt x="1" y="7411"/>
                </a:lnTo>
                <a:lnTo>
                  <a:pt x="547" y="7303"/>
                </a:lnTo>
                <a:lnTo>
                  <a:pt x="547" y="7303"/>
                </a:lnTo>
                <a:lnTo>
                  <a:pt x="547" y="7295"/>
                </a:lnTo>
                <a:cubicBezTo>
                  <a:pt x="539" y="7249"/>
                  <a:pt x="539" y="7195"/>
                  <a:pt x="547" y="7149"/>
                </a:cubicBezTo>
                <a:cubicBezTo>
                  <a:pt x="578" y="6957"/>
                  <a:pt x="724" y="6818"/>
                  <a:pt x="916" y="6795"/>
                </a:cubicBezTo>
                <a:cubicBezTo>
                  <a:pt x="1047" y="6780"/>
                  <a:pt x="1178" y="6826"/>
                  <a:pt x="1270" y="6926"/>
                </a:cubicBezTo>
                <a:cubicBezTo>
                  <a:pt x="1363" y="7026"/>
                  <a:pt x="1401" y="7164"/>
                  <a:pt x="1370" y="7295"/>
                </a:cubicBezTo>
                <a:cubicBezTo>
                  <a:pt x="1340" y="7465"/>
                  <a:pt x="1209" y="7595"/>
                  <a:pt x="1040" y="7626"/>
                </a:cubicBezTo>
                <a:cubicBezTo>
                  <a:pt x="963" y="7642"/>
                  <a:pt x="893" y="7634"/>
                  <a:pt x="824" y="7611"/>
                </a:cubicBezTo>
                <a:lnTo>
                  <a:pt x="816" y="7611"/>
                </a:lnTo>
                <a:lnTo>
                  <a:pt x="285" y="7672"/>
                </a:lnTo>
                <a:lnTo>
                  <a:pt x="285" y="7672"/>
                </a:lnTo>
                <a:lnTo>
                  <a:pt x="8" y="7872"/>
                </a:lnTo>
                <a:lnTo>
                  <a:pt x="1" y="7872"/>
                </a:lnTo>
                <a:lnTo>
                  <a:pt x="1" y="9581"/>
                </a:lnTo>
                <a:lnTo>
                  <a:pt x="647" y="9642"/>
                </a:lnTo>
                <a:lnTo>
                  <a:pt x="655" y="9642"/>
                </a:lnTo>
                <a:lnTo>
                  <a:pt x="655" y="9642"/>
                </a:lnTo>
                <a:cubicBezTo>
                  <a:pt x="755" y="9542"/>
                  <a:pt x="901" y="9488"/>
                  <a:pt x="1040" y="9519"/>
                </a:cubicBezTo>
                <a:cubicBezTo>
                  <a:pt x="1209" y="9550"/>
                  <a:pt x="1340" y="9681"/>
                  <a:pt x="1370" y="9850"/>
                </a:cubicBezTo>
                <a:cubicBezTo>
                  <a:pt x="1394" y="9973"/>
                  <a:pt x="1363" y="10104"/>
                  <a:pt x="1286" y="10196"/>
                </a:cubicBezTo>
                <a:cubicBezTo>
                  <a:pt x="1201" y="10296"/>
                  <a:pt x="1086" y="10350"/>
                  <a:pt x="963" y="10350"/>
                </a:cubicBezTo>
                <a:cubicBezTo>
                  <a:pt x="839" y="10350"/>
                  <a:pt x="724" y="10296"/>
                  <a:pt x="639" y="10204"/>
                </a:cubicBezTo>
                <a:lnTo>
                  <a:pt x="639" y="10204"/>
                </a:lnTo>
                <a:lnTo>
                  <a:pt x="8" y="10189"/>
                </a:lnTo>
                <a:lnTo>
                  <a:pt x="1" y="10189"/>
                </a:lnTo>
                <a:lnTo>
                  <a:pt x="1" y="12528"/>
                </a:lnTo>
                <a:lnTo>
                  <a:pt x="208" y="12513"/>
                </a:lnTo>
                <a:lnTo>
                  <a:pt x="208" y="12513"/>
                </a:lnTo>
                <a:lnTo>
                  <a:pt x="208" y="12513"/>
                </a:lnTo>
                <a:cubicBezTo>
                  <a:pt x="232" y="12474"/>
                  <a:pt x="409" y="12413"/>
                  <a:pt x="539" y="12374"/>
                </a:cubicBezTo>
                <a:cubicBezTo>
                  <a:pt x="601" y="12351"/>
                  <a:pt x="662" y="12328"/>
                  <a:pt x="724" y="12305"/>
                </a:cubicBezTo>
                <a:cubicBezTo>
                  <a:pt x="809" y="12243"/>
                  <a:pt x="909" y="12220"/>
                  <a:pt x="1009" y="12236"/>
                </a:cubicBezTo>
                <a:cubicBezTo>
                  <a:pt x="1201" y="12259"/>
                  <a:pt x="1355" y="12413"/>
                  <a:pt x="1378" y="12605"/>
                </a:cubicBezTo>
                <a:cubicBezTo>
                  <a:pt x="1394" y="12720"/>
                  <a:pt x="1355" y="12843"/>
                  <a:pt x="1270" y="12936"/>
                </a:cubicBezTo>
                <a:cubicBezTo>
                  <a:pt x="1193" y="13020"/>
                  <a:pt x="1078" y="13074"/>
                  <a:pt x="963" y="13074"/>
                </a:cubicBezTo>
                <a:cubicBezTo>
                  <a:pt x="824" y="13074"/>
                  <a:pt x="701" y="13005"/>
                  <a:pt x="624" y="12897"/>
                </a:cubicBezTo>
                <a:cubicBezTo>
                  <a:pt x="609" y="12882"/>
                  <a:pt x="532" y="12897"/>
                  <a:pt x="401" y="12928"/>
                </a:cubicBezTo>
                <a:cubicBezTo>
                  <a:pt x="332" y="12951"/>
                  <a:pt x="255" y="12967"/>
                  <a:pt x="185" y="12967"/>
                </a:cubicBezTo>
                <a:lnTo>
                  <a:pt x="178" y="12967"/>
                </a:lnTo>
                <a:lnTo>
                  <a:pt x="1" y="13013"/>
                </a:lnTo>
                <a:lnTo>
                  <a:pt x="1" y="14967"/>
                </a:lnTo>
                <a:lnTo>
                  <a:pt x="647" y="15090"/>
                </a:lnTo>
                <a:lnTo>
                  <a:pt x="647" y="15090"/>
                </a:lnTo>
                <a:lnTo>
                  <a:pt x="647" y="15090"/>
                </a:lnTo>
                <a:cubicBezTo>
                  <a:pt x="747" y="14983"/>
                  <a:pt x="893" y="14929"/>
                  <a:pt x="1040" y="14960"/>
                </a:cubicBezTo>
                <a:cubicBezTo>
                  <a:pt x="1209" y="14990"/>
                  <a:pt x="1340" y="15121"/>
                  <a:pt x="1370" y="15290"/>
                </a:cubicBezTo>
                <a:cubicBezTo>
                  <a:pt x="1394" y="15414"/>
                  <a:pt x="1363" y="15544"/>
                  <a:pt x="1286" y="15637"/>
                </a:cubicBezTo>
                <a:cubicBezTo>
                  <a:pt x="1201" y="15737"/>
                  <a:pt x="1086" y="15791"/>
                  <a:pt x="963" y="15791"/>
                </a:cubicBezTo>
                <a:cubicBezTo>
                  <a:pt x="801" y="15791"/>
                  <a:pt x="662" y="15706"/>
                  <a:pt x="586" y="15567"/>
                </a:cubicBezTo>
                <a:lnTo>
                  <a:pt x="586" y="15560"/>
                </a:lnTo>
                <a:lnTo>
                  <a:pt x="1" y="15583"/>
                </a:lnTo>
                <a:lnTo>
                  <a:pt x="1" y="17645"/>
                </a:lnTo>
                <a:lnTo>
                  <a:pt x="655" y="17799"/>
                </a:lnTo>
                <a:lnTo>
                  <a:pt x="662" y="17799"/>
                </a:lnTo>
                <a:lnTo>
                  <a:pt x="662" y="17791"/>
                </a:lnTo>
                <a:cubicBezTo>
                  <a:pt x="763" y="17691"/>
                  <a:pt x="901" y="17653"/>
                  <a:pt x="1040" y="17676"/>
                </a:cubicBezTo>
                <a:cubicBezTo>
                  <a:pt x="1209" y="17714"/>
                  <a:pt x="1340" y="17838"/>
                  <a:pt x="1370" y="18007"/>
                </a:cubicBezTo>
                <a:cubicBezTo>
                  <a:pt x="1394" y="18130"/>
                  <a:pt x="1363" y="18261"/>
                  <a:pt x="1286" y="18361"/>
                </a:cubicBezTo>
                <a:cubicBezTo>
                  <a:pt x="1201" y="18453"/>
                  <a:pt x="1086" y="18515"/>
                  <a:pt x="963" y="18515"/>
                </a:cubicBezTo>
                <a:cubicBezTo>
                  <a:pt x="809" y="18515"/>
                  <a:pt x="670" y="18430"/>
                  <a:pt x="601" y="18307"/>
                </a:cubicBezTo>
                <a:lnTo>
                  <a:pt x="593" y="18307"/>
                </a:lnTo>
                <a:lnTo>
                  <a:pt x="8" y="18076"/>
                </a:lnTo>
                <a:lnTo>
                  <a:pt x="1" y="18076"/>
                </a:lnTo>
                <a:lnTo>
                  <a:pt x="1" y="20469"/>
                </a:lnTo>
                <a:lnTo>
                  <a:pt x="647" y="20531"/>
                </a:lnTo>
                <a:lnTo>
                  <a:pt x="647" y="20531"/>
                </a:lnTo>
                <a:lnTo>
                  <a:pt x="647" y="20523"/>
                </a:lnTo>
                <a:cubicBezTo>
                  <a:pt x="747" y="20423"/>
                  <a:pt x="893" y="20369"/>
                  <a:pt x="1040" y="20400"/>
                </a:cubicBezTo>
                <a:cubicBezTo>
                  <a:pt x="1209" y="20431"/>
                  <a:pt x="1340" y="20562"/>
                  <a:pt x="1370" y="20723"/>
                </a:cubicBezTo>
                <a:cubicBezTo>
                  <a:pt x="1394" y="20854"/>
                  <a:pt x="1363" y="20977"/>
                  <a:pt x="1286" y="21077"/>
                </a:cubicBezTo>
                <a:cubicBezTo>
                  <a:pt x="1201" y="21177"/>
                  <a:pt x="1086" y="21231"/>
                  <a:pt x="963" y="21231"/>
                </a:cubicBezTo>
                <a:cubicBezTo>
                  <a:pt x="832" y="21231"/>
                  <a:pt x="716" y="21177"/>
                  <a:pt x="639" y="21077"/>
                </a:cubicBezTo>
                <a:lnTo>
                  <a:pt x="632" y="21077"/>
                </a:lnTo>
                <a:lnTo>
                  <a:pt x="8" y="21177"/>
                </a:lnTo>
                <a:lnTo>
                  <a:pt x="1" y="21177"/>
                </a:lnTo>
                <a:lnTo>
                  <a:pt x="1" y="23032"/>
                </a:lnTo>
                <a:lnTo>
                  <a:pt x="624" y="23270"/>
                </a:lnTo>
                <a:lnTo>
                  <a:pt x="624" y="23270"/>
                </a:lnTo>
                <a:lnTo>
                  <a:pt x="632" y="23270"/>
                </a:lnTo>
                <a:cubicBezTo>
                  <a:pt x="724" y="23155"/>
                  <a:pt x="863" y="23093"/>
                  <a:pt x="1009" y="23116"/>
                </a:cubicBezTo>
                <a:cubicBezTo>
                  <a:pt x="1201" y="23139"/>
                  <a:pt x="1355" y="23293"/>
                  <a:pt x="1378" y="23486"/>
                </a:cubicBezTo>
                <a:cubicBezTo>
                  <a:pt x="1394" y="23601"/>
                  <a:pt x="1355" y="23724"/>
                  <a:pt x="1270" y="23809"/>
                </a:cubicBezTo>
                <a:cubicBezTo>
                  <a:pt x="1193" y="23901"/>
                  <a:pt x="1078" y="23955"/>
                  <a:pt x="963" y="23955"/>
                </a:cubicBezTo>
                <a:cubicBezTo>
                  <a:pt x="847" y="23955"/>
                  <a:pt x="739" y="23909"/>
                  <a:pt x="662" y="23832"/>
                </a:cubicBezTo>
                <a:lnTo>
                  <a:pt x="662" y="23824"/>
                </a:lnTo>
                <a:lnTo>
                  <a:pt x="8" y="23947"/>
                </a:lnTo>
                <a:lnTo>
                  <a:pt x="1" y="23955"/>
                </a:lnTo>
                <a:lnTo>
                  <a:pt x="1" y="26087"/>
                </a:lnTo>
                <a:lnTo>
                  <a:pt x="616" y="26002"/>
                </a:lnTo>
                <a:lnTo>
                  <a:pt x="616" y="26002"/>
                </a:lnTo>
                <a:lnTo>
                  <a:pt x="624" y="26002"/>
                </a:lnTo>
                <a:cubicBezTo>
                  <a:pt x="716" y="25871"/>
                  <a:pt x="886" y="25810"/>
                  <a:pt x="1040" y="25840"/>
                </a:cubicBezTo>
                <a:cubicBezTo>
                  <a:pt x="1209" y="25871"/>
                  <a:pt x="1340" y="26002"/>
                  <a:pt x="1370" y="26164"/>
                </a:cubicBezTo>
                <a:cubicBezTo>
                  <a:pt x="1394" y="26294"/>
                  <a:pt x="1363" y="26418"/>
                  <a:pt x="1286" y="26518"/>
                </a:cubicBezTo>
                <a:cubicBezTo>
                  <a:pt x="1201" y="26618"/>
                  <a:pt x="1086" y="26671"/>
                  <a:pt x="963" y="26671"/>
                </a:cubicBezTo>
                <a:cubicBezTo>
                  <a:pt x="863" y="26671"/>
                  <a:pt x="770" y="26641"/>
                  <a:pt x="693" y="26579"/>
                </a:cubicBezTo>
                <a:lnTo>
                  <a:pt x="693" y="26579"/>
                </a:lnTo>
                <a:lnTo>
                  <a:pt x="8" y="26872"/>
                </a:lnTo>
                <a:lnTo>
                  <a:pt x="1" y="26872"/>
                </a:lnTo>
                <a:lnTo>
                  <a:pt x="1" y="28026"/>
                </a:lnTo>
                <a:lnTo>
                  <a:pt x="30766" y="28026"/>
                </a:lnTo>
                <a:lnTo>
                  <a:pt x="30766" y="28026"/>
                </a:lnTo>
                <a:lnTo>
                  <a:pt x="51035" y="28026"/>
                </a:lnTo>
                <a:cubicBezTo>
                  <a:pt x="51889" y="28018"/>
                  <a:pt x="52581" y="27326"/>
                  <a:pt x="52581" y="26471"/>
                </a:cubicBezTo>
                <a:lnTo>
                  <a:pt x="52581" y="1516"/>
                </a:lnTo>
                <a:cubicBezTo>
                  <a:pt x="52581" y="678"/>
                  <a:pt x="51904" y="0"/>
                  <a:pt x="51065" y="0"/>
                </a:cubicBez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 name="Google Shape;539;p21"/>
          <p:cNvGrpSpPr/>
          <p:nvPr/>
        </p:nvGrpSpPr>
        <p:grpSpPr>
          <a:xfrm rot="174714">
            <a:off x="1375725" y="4534538"/>
            <a:ext cx="2367877" cy="2220576"/>
            <a:chOff x="5653870" y="502100"/>
            <a:chExt cx="2367898" cy="2220596"/>
          </a:xfrm>
        </p:grpSpPr>
        <p:sp>
          <p:nvSpPr>
            <p:cNvPr id="540" name="Google Shape;540;p21"/>
            <p:cNvSpPr/>
            <p:nvPr/>
          </p:nvSpPr>
          <p:spPr>
            <a:xfrm rot="-525254" flipH="1">
              <a:off x="5788005" y="650675"/>
              <a:ext cx="2099626" cy="1923446"/>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21"/>
            <p:cNvGrpSpPr/>
            <p:nvPr/>
          </p:nvGrpSpPr>
          <p:grpSpPr>
            <a:xfrm rot="279956">
              <a:off x="6229104" y="662266"/>
              <a:ext cx="721809" cy="476339"/>
              <a:chOff x="6033583" y="1855755"/>
              <a:chExt cx="475051" cy="313497"/>
            </a:xfrm>
          </p:grpSpPr>
          <p:sp>
            <p:nvSpPr>
              <p:cNvPr id="542" name="Google Shape;542;p21"/>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1"/>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4" name="Google Shape;544;p21"/>
          <p:cNvSpPr txBox="1">
            <a:spLocks noGrp="1"/>
          </p:cNvSpPr>
          <p:nvPr>
            <p:ph type="title"/>
          </p:nvPr>
        </p:nvSpPr>
        <p:spPr>
          <a:xfrm>
            <a:off x="979575" y="1029275"/>
            <a:ext cx="3261900" cy="23199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45" name="Google Shape;545;p21"/>
          <p:cNvSpPr txBox="1">
            <a:spLocks noGrp="1"/>
          </p:cNvSpPr>
          <p:nvPr>
            <p:ph type="subTitle" idx="1"/>
          </p:nvPr>
        </p:nvSpPr>
        <p:spPr>
          <a:xfrm>
            <a:off x="979575" y="3268408"/>
            <a:ext cx="3821100" cy="812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6" name="Google Shape;546;p21"/>
          <p:cNvSpPr>
            <a:spLocks noGrp="1"/>
          </p:cNvSpPr>
          <p:nvPr>
            <p:ph type="pic" idx="2"/>
          </p:nvPr>
        </p:nvSpPr>
        <p:spPr>
          <a:xfrm rot="175973">
            <a:off x="4936494" y="994538"/>
            <a:ext cx="3154432" cy="3154432"/>
          </a:xfrm>
          <a:prstGeom prst="rect">
            <a:avLst/>
          </a:prstGeom>
          <a:noFill/>
          <a:ln>
            <a:noFill/>
          </a:ln>
          <a:effectLst>
            <a:outerShdw blurRad="285750" dist="95250" dir="9000000" algn="bl" rotWithShape="0">
              <a:schemeClr val="dk1">
                <a:alpha val="20000"/>
              </a:scheme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805"/>
        <p:cNvGrpSpPr/>
        <p:nvPr/>
      </p:nvGrpSpPr>
      <p:grpSpPr>
        <a:xfrm>
          <a:off x="0" y="0"/>
          <a:ext cx="0" cy="0"/>
          <a:chOff x="0" y="0"/>
          <a:chExt cx="0" cy="0"/>
        </a:xfrm>
      </p:grpSpPr>
      <p:grpSp>
        <p:nvGrpSpPr>
          <p:cNvPr id="806" name="Google Shape;806;p31"/>
          <p:cNvGrpSpPr/>
          <p:nvPr/>
        </p:nvGrpSpPr>
        <p:grpSpPr>
          <a:xfrm>
            <a:off x="-1059678" y="-2891262"/>
            <a:ext cx="14919637" cy="11139283"/>
            <a:chOff x="-1059678" y="-2891262"/>
            <a:chExt cx="14919637" cy="11139283"/>
          </a:xfrm>
        </p:grpSpPr>
        <p:grpSp>
          <p:nvGrpSpPr>
            <p:cNvPr id="807" name="Google Shape;807;p31"/>
            <p:cNvGrpSpPr/>
            <p:nvPr/>
          </p:nvGrpSpPr>
          <p:grpSpPr>
            <a:xfrm>
              <a:off x="-1059678" y="1985564"/>
              <a:ext cx="8548565" cy="6262456"/>
              <a:chOff x="-1059678" y="1985564"/>
              <a:chExt cx="8548565" cy="6262456"/>
            </a:xfrm>
          </p:grpSpPr>
          <p:grpSp>
            <p:nvGrpSpPr>
              <p:cNvPr id="808" name="Google Shape;808;p31"/>
              <p:cNvGrpSpPr/>
              <p:nvPr/>
            </p:nvGrpSpPr>
            <p:grpSpPr>
              <a:xfrm rot="-614816" flipH="1">
                <a:off x="-605284" y="2322154"/>
                <a:ext cx="4276655" cy="5492124"/>
                <a:chOff x="-3303468" y="208907"/>
                <a:chExt cx="4276439" cy="5491846"/>
              </a:xfrm>
            </p:grpSpPr>
            <p:sp>
              <p:nvSpPr>
                <p:cNvPr id="809" name="Google Shape;809;p31"/>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 name="Google Shape;810;p31"/>
                <p:cNvGrpSpPr/>
                <p:nvPr/>
              </p:nvGrpSpPr>
              <p:grpSpPr>
                <a:xfrm>
                  <a:off x="-2823425" y="605218"/>
                  <a:ext cx="3467400" cy="4699225"/>
                  <a:chOff x="1854575" y="598700"/>
                  <a:chExt cx="3467400" cy="4699225"/>
                </a:xfrm>
              </p:grpSpPr>
              <p:cxnSp>
                <p:nvCxnSpPr>
                  <p:cNvPr id="811" name="Google Shape;811;p31"/>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12" name="Google Shape;812;p31"/>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13" name="Google Shape;813;p31"/>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14" name="Google Shape;814;p31"/>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15" name="Google Shape;815;p31"/>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16" name="Google Shape;816;p31"/>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17" name="Google Shape;817;p31"/>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18" name="Google Shape;818;p31"/>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19" name="Google Shape;819;p31"/>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0" name="Google Shape;820;p31"/>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1" name="Google Shape;821;p31"/>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2" name="Google Shape;822;p31"/>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3" name="Google Shape;823;p31"/>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4" name="Google Shape;824;p31"/>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5" name="Google Shape;825;p31"/>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6" name="Google Shape;826;p31"/>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7" name="Google Shape;827;p31"/>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8" name="Google Shape;828;p31"/>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9" name="Google Shape;829;p31"/>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30" name="Google Shape;830;p31"/>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31" name="Google Shape;831;p31"/>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32" name="Google Shape;832;p31"/>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33" name="Google Shape;833;p31"/>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834" name="Google Shape;834;p31"/>
              <p:cNvSpPr/>
              <p:nvPr/>
            </p:nvSpPr>
            <p:spPr>
              <a:xfrm flipH="1">
                <a:off x="2809025" y="2480013"/>
                <a:ext cx="4679863" cy="5768008"/>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31"/>
            <p:cNvGrpSpPr/>
            <p:nvPr/>
          </p:nvGrpSpPr>
          <p:grpSpPr>
            <a:xfrm rot="-1596824">
              <a:off x="6075618" y="-1799163"/>
              <a:ext cx="6547763" cy="7069417"/>
              <a:chOff x="5228329" y="-1149232"/>
              <a:chExt cx="6547374" cy="7068997"/>
            </a:xfrm>
          </p:grpSpPr>
          <p:grpSp>
            <p:nvGrpSpPr>
              <p:cNvPr id="836" name="Google Shape;836;p31"/>
              <p:cNvGrpSpPr/>
              <p:nvPr/>
            </p:nvGrpSpPr>
            <p:grpSpPr>
              <a:xfrm rot="981971">
                <a:off x="5951979" y="-549615"/>
                <a:ext cx="5100073" cy="5869762"/>
                <a:chOff x="4807567" y="-480815"/>
                <a:chExt cx="5940780" cy="6837346"/>
              </a:xfrm>
            </p:grpSpPr>
            <p:sp>
              <p:nvSpPr>
                <p:cNvPr id="837" name="Google Shape;837;p31"/>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31"/>
                <p:cNvGrpSpPr/>
                <p:nvPr/>
              </p:nvGrpSpPr>
              <p:grpSpPr>
                <a:xfrm>
                  <a:off x="5870799" y="699738"/>
                  <a:ext cx="3782587" cy="4699225"/>
                  <a:chOff x="1854575" y="598700"/>
                  <a:chExt cx="3467400" cy="4699225"/>
                </a:xfrm>
              </p:grpSpPr>
              <p:cxnSp>
                <p:nvCxnSpPr>
                  <p:cNvPr id="839" name="Google Shape;839;p31"/>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0" name="Google Shape;840;p31"/>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1" name="Google Shape;841;p31"/>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2" name="Google Shape;842;p31"/>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3" name="Google Shape;843;p31"/>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4" name="Google Shape;844;p31"/>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5" name="Google Shape;845;p31"/>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6" name="Google Shape;846;p31"/>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7" name="Google Shape;847;p31"/>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8" name="Google Shape;848;p31"/>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9" name="Google Shape;849;p31"/>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0" name="Google Shape;850;p31"/>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1" name="Google Shape;851;p31"/>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2" name="Google Shape;852;p31"/>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3" name="Google Shape;853;p31"/>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4" name="Google Shape;854;p31"/>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5" name="Google Shape;855;p31"/>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6" name="Google Shape;856;p31"/>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7" name="Google Shape;857;p31"/>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8" name="Google Shape;858;p31"/>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9" name="Google Shape;859;p31"/>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60" name="Google Shape;860;p31"/>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61" name="Google Shape;861;p31"/>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862" name="Google Shape;862;p31"/>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1"/>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1"/>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1"/>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1"/>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1"/>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 name="Google Shape;868;p31"/>
          <p:cNvGrpSpPr/>
          <p:nvPr/>
        </p:nvGrpSpPr>
        <p:grpSpPr>
          <a:xfrm>
            <a:off x="-413689" y="342450"/>
            <a:ext cx="3130677" cy="5076431"/>
            <a:chOff x="-413689" y="342450"/>
            <a:chExt cx="3130677" cy="5076431"/>
          </a:xfrm>
        </p:grpSpPr>
        <p:grpSp>
          <p:nvGrpSpPr>
            <p:cNvPr id="869" name="Google Shape;869;p31"/>
            <p:cNvGrpSpPr/>
            <p:nvPr/>
          </p:nvGrpSpPr>
          <p:grpSpPr>
            <a:xfrm flipH="1">
              <a:off x="349091" y="342450"/>
              <a:ext cx="2367898" cy="2220596"/>
              <a:chOff x="5653870" y="502100"/>
              <a:chExt cx="2367898" cy="2220596"/>
            </a:xfrm>
          </p:grpSpPr>
          <p:sp>
            <p:nvSpPr>
              <p:cNvPr id="870" name="Google Shape;870;p31"/>
              <p:cNvSpPr/>
              <p:nvPr/>
            </p:nvSpPr>
            <p:spPr>
              <a:xfrm rot="-525254" flipH="1">
                <a:off x="5788005" y="650675"/>
                <a:ext cx="2099626" cy="1923446"/>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6"/>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 name="Google Shape;871;p31"/>
              <p:cNvGrpSpPr/>
              <p:nvPr/>
            </p:nvGrpSpPr>
            <p:grpSpPr>
              <a:xfrm rot="279956">
                <a:off x="6229104" y="662266"/>
                <a:ext cx="721809" cy="476339"/>
                <a:chOff x="6033583" y="1855755"/>
                <a:chExt cx="475051" cy="313497"/>
              </a:xfrm>
            </p:grpSpPr>
            <p:sp>
              <p:nvSpPr>
                <p:cNvPr id="872" name="Google Shape;872;p31"/>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1"/>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 name="Google Shape;874;p31"/>
            <p:cNvGrpSpPr/>
            <p:nvPr/>
          </p:nvGrpSpPr>
          <p:grpSpPr>
            <a:xfrm flipH="1">
              <a:off x="-413689" y="2884588"/>
              <a:ext cx="2534270" cy="2534293"/>
              <a:chOff x="5338127" y="3827463"/>
              <a:chExt cx="2534270" cy="2534293"/>
            </a:xfrm>
          </p:grpSpPr>
          <p:sp>
            <p:nvSpPr>
              <p:cNvPr id="875" name="Google Shape;875;p31"/>
              <p:cNvSpPr/>
              <p:nvPr/>
            </p:nvSpPr>
            <p:spPr>
              <a:xfrm flipH="1">
                <a:off x="5464714" y="3832736"/>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1"/>
              <p:cNvSpPr/>
              <p:nvPr/>
            </p:nvSpPr>
            <p:spPr>
              <a:xfrm flipH="1">
                <a:off x="5339456" y="3828815"/>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1"/>
              <p:cNvSpPr/>
              <p:nvPr/>
            </p:nvSpPr>
            <p:spPr>
              <a:xfrm flipH="1">
                <a:off x="5338127" y="3827487"/>
                <a:ext cx="2534270" cy="2534270"/>
              </a:xfrm>
              <a:custGeom>
                <a:avLst/>
                <a:gdLst/>
                <a:ahLst/>
                <a:cxnLst/>
                <a:rect l="l" t="t" r="r" b="b"/>
                <a:pathLst>
                  <a:path w="38138" h="38138" extrusionOk="0">
                    <a:moveTo>
                      <a:pt x="18931" y="38138"/>
                    </a:moveTo>
                    <a:lnTo>
                      <a:pt x="18951" y="38118"/>
                    </a:lnTo>
                    <a:lnTo>
                      <a:pt x="38137" y="19187"/>
                    </a:lnTo>
                    <a:lnTo>
                      <a:pt x="38137" y="19187"/>
                    </a:lnTo>
                    <a:lnTo>
                      <a:pt x="19206" y="1"/>
                    </a:lnTo>
                    <a:lnTo>
                      <a:pt x="19206" y="21"/>
                    </a:lnTo>
                    <a:lnTo>
                      <a:pt x="0" y="18951"/>
                    </a:lnTo>
                    <a:lnTo>
                      <a:pt x="0" y="18951"/>
                    </a:lnTo>
                    <a:close/>
                    <a:moveTo>
                      <a:pt x="38117" y="19187"/>
                    </a:moveTo>
                    <a:lnTo>
                      <a:pt x="18931" y="38098"/>
                    </a:lnTo>
                    <a:lnTo>
                      <a:pt x="40" y="18951"/>
                    </a:lnTo>
                    <a:lnTo>
                      <a:pt x="19206" y="40"/>
                    </a:lnTo>
                    <a:close/>
                  </a:path>
                </a:pathLst>
              </a:custGeom>
              <a:solidFill>
                <a:srgbClr val="39DFF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1"/>
              <p:cNvSpPr/>
              <p:nvPr/>
            </p:nvSpPr>
            <p:spPr>
              <a:xfrm flipH="1">
                <a:off x="5449098" y="3854930"/>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1"/>
              <p:cNvSpPr/>
              <p:nvPr/>
            </p:nvSpPr>
            <p:spPr>
              <a:xfrm flipH="1">
                <a:off x="5447769" y="3853601"/>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1"/>
              <p:cNvSpPr/>
              <p:nvPr/>
            </p:nvSpPr>
            <p:spPr>
              <a:xfrm rot="-525254" flipH="1">
                <a:off x="6672201" y="3898361"/>
                <a:ext cx="977498" cy="598943"/>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 name="Google Shape;881;p31"/>
          <p:cNvGrpSpPr/>
          <p:nvPr/>
        </p:nvGrpSpPr>
        <p:grpSpPr>
          <a:xfrm>
            <a:off x="1606061" y="-379465"/>
            <a:ext cx="5940780" cy="6837346"/>
            <a:chOff x="1606061" y="-379465"/>
            <a:chExt cx="5940780" cy="6837346"/>
          </a:xfrm>
        </p:grpSpPr>
        <p:grpSp>
          <p:nvGrpSpPr>
            <p:cNvPr id="882" name="Google Shape;882;p31"/>
            <p:cNvGrpSpPr/>
            <p:nvPr/>
          </p:nvGrpSpPr>
          <p:grpSpPr>
            <a:xfrm flipH="1">
              <a:off x="1606061" y="-379465"/>
              <a:ext cx="5940780" cy="6837346"/>
              <a:chOff x="4807567" y="-480815"/>
              <a:chExt cx="5940780" cy="6837346"/>
            </a:xfrm>
          </p:grpSpPr>
          <p:sp>
            <p:nvSpPr>
              <p:cNvPr id="883" name="Google Shape;883;p31"/>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 name="Google Shape;884;p31"/>
              <p:cNvGrpSpPr/>
              <p:nvPr/>
            </p:nvGrpSpPr>
            <p:grpSpPr>
              <a:xfrm>
                <a:off x="5870799" y="699738"/>
                <a:ext cx="3782587" cy="4699225"/>
                <a:chOff x="1854575" y="598700"/>
                <a:chExt cx="3467400" cy="4699225"/>
              </a:xfrm>
            </p:grpSpPr>
            <p:cxnSp>
              <p:nvCxnSpPr>
                <p:cNvPr id="885" name="Google Shape;885;p31"/>
                <p:cNvCxnSpPr/>
                <p:nvPr/>
              </p:nvCxnSpPr>
              <p:spPr>
                <a:xfrm>
                  <a:off x="1854575" y="59870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86" name="Google Shape;886;p31"/>
                <p:cNvCxnSpPr/>
                <p:nvPr/>
              </p:nvCxnSpPr>
              <p:spPr>
                <a:xfrm>
                  <a:off x="1854575" y="81230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87" name="Google Shape;887;p31"/>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88" name="Google Shape;888;p31"/>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89" name="Google Shape;889;p31"/>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0" name="Google Shape;890;p31"/>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1" name="Google Shape;891;p31"/>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2" name="Google Shape;892;p31"/>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3" name="Google Shape;893;p31"/>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4" name="Google Shape;894;p31"/>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5" name="Google Shape;895;p31"/>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6" name="Google Shape;896;p31"/>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7" name="Google Shape;897;p31"/>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8" name="Google Shape;898;p31"/>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899" name="Google Shape;899;p31"/>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900" name="Google Shape;900;p31"/>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31"/>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31"/>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31"/>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31"/>
                <p:cNvCxnSpPr/>
                <p:nvPr/>
              </p:nvCxnSpPr>
              <p:spPr>
                <a:xfrm>
                  <a:off x="1854575" y="465712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31"/>
                <p:cNvCxnSpPr/>
                <p:nvPr/>
              </p:nvCxnSpPr>
              <p:spPr>
                <a:xfrm>
                  <a:off x="1854575" y="487072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31"/>
                <p:cNvCxnSpPr/>
                <p:nvPr/>
              </p:nvCxnSpPr>
              <p:spPr>
                <a:xfrm>
                  <a:off x="1854575" y="508432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31"/>
                <p:cNvCxnSpPr/>
                <p:nvPr/>
              </p:nvCxnSpPr>
              <p:spPr>
                <a:xfrm>
                  <a:off x="1854575" y="5297925"/>
                  <a:ext cx="3467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908" name="Google Shape;908;p31"/>
            <p:cNvGrpSpPr/>
            <p:nvPr/>
          </p:nvGrpSpPr>
          <p:grpSpPr>
            <a:xfrm flipH="1">
              <a:off x="6125504" y="1511514"/>
              <a:ext cx="952123" cy="1182368"/>
              <a:chOff x="2070831" y="1511514"/>
              <a:chExt cx="952123" cy="1182368"/>
            </a:xfrm>
          </p:grpSpPr>
          <p:sp>
            <p:nvSpPr>
              <p:cNvPr id="909" name="Google Shape;909;p31"/>
              <p:cNvSpPr/>
              <p:nvPr/>
            </p:nvSpPr>
            <p:spPr>
              <a:xfrm rot="-1623432" flipH="1">
                <a:off x="2150748" y="2032613"/>
                <a:ext cx="800739" cy="506888"/>
              </a:xfrm>
              <a:custGeom>
                <a:avLst/>
                <a:gdLst/>
                <a:ahLst/>
                <a:cxnLst/>
                <a:rect l="l" t="t" r="r" b="b"/>
                <a:pathLst>
                  <a:path w="12039" h="7621" extrusionOk="0">
                    <a:moveTo>
                      <a:pt x="10920" y="1"/>
                    </a:moveTo>
                    <a:lnTo>
                      <a:pt x="1" y="5244"/>
                    </a:lnTo>
                    <a:lnTo>
                      <a:pt x="315" y="5480"/>
                    </a:lnTo>
                    <a:lnTo>
                      <a:pt x="256" y="5774"/>
                    </a:lnTo>
                    <a:lnTo>
                      <a:pt x="551" y="6010"/>
                    </a:lnTo>
                    <a:lnTo>
                      <a:pt x="531" y="6344"/>
                    </a:lnTo>
                    <a:lnTo>
                      <a:pt x="826" y="6579"/>
                    </a:lnTo>
                    <a:lnTo>
                      <a:pt x="826" y="6992"/>
                    </a:lnTo>
                    <a:lnTo>
                      <a:pt x="1140" y="7228"/>
                    </a:lnTo>
                    <a:lnTo>
                      <a:pt x="1120" y="7620"/>
                    </a:lnTo>
                    <a:lnTo>
                      <a:pt x="12039" y="2377"/>
                    </a:lnTo>
                    <a:lnTo>
                      <a:pt x="11725" y="2141"/>
                    </a:lnTo>
                    <a:lnTo>
                      <a:pt x="11744" y="1729"/>
                    </a:lnTo>
                    <a:lnTo>
                      <a:pt x="11430" y="1552"/>
                    </a:lnTo>
                    <a:lnTo>
                      <a:pt x="11469" y="1179"/>
                    </a:lnTo>
                    <a:lnTo>
                      <a:pt x="11155" y="1022"/>
                    </a:lnTo>
                    <a:lnTo>
                      <a:pt x="11175" y="551"/>
                    </a:lnTo>
                    <a:lnTo>
                      <a:pt x="10880" y="433"/>
                    </a:lnTo>
                    <a:lnTo>
                      <a:pt x="10920" y="1"/>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1"/>
              <p:cNvSpPr/>
              <p:nvPr/>
            </p:nvSpPr>
            <p:spPr>
              <a:xfrm rot="-1623432" flipH="1">
                <a:off x="2141996" y="1665968"/>
                <a:ext cx="800739" cy="505558"/>
              </a:xfrm>
              <a:custGeom>
                <a:avLst/>
                <a:gdLst/>
                <a:ahLst/>
                <a:cxnLst/>
                <a:rect l="l" t="t" r="r" b="b"/>
                <a:pathLst>
                  <a:path w="12039" h="7601" extrusionOk="0">
                    <a:moveTo>
                      <a:pt x="10899" y="0"/>
                    </a:moveTo>
                    <a:lnTo>
                      <a:pt x="0" y="5244"/>
                    </a:lnTo>
                    <a:lnTo>
                      <a:pt x="295" y="5479"/>
                    </a:lnTo>
                    <a:lnTo>
                      <a:pt x="255" y="5774"/>
                    </a:lnTo>
                    <a:lnTo>
                      <a:pt x="550" y="5990"/>
                    </a:lnTo>
                    <a:lnTo>
                      <a:pt x="511" y="6343"/>
                    </a:lnTo>
                    <a:lnTo>
                      <a:pt x="825" y="6559"/>
                    </a:lnTo>
                    <a:lnTo>
                      <a:pt x="825" y="6992"/>
                    </a:lnTo>
                    <a:lnTo>
                      <a:pt x="1139" y="7227"/>
                    </a:lnTo>
                    <a:lnTo>
                      <a:pt x="1119" y="7600"/>
                    </a:lnTo>
                    <a:lnTo>
                      <a:pt x="12038" y="2357"/>
                    </a:lnTo>
                    <a:lnTo>
                      <a:pt x="11724" y="2141"/>
                    </a:lnTo>
                    <a:lnTo>
                      <a:pt x="11724" y="1729"/>
                    </a:lnTo>
                    <a:lnTo>
                      <a:pt x="11429" y="1552"/>
                    </a:lnTo>
                    <a:lnTo>
                      <a:pt x="11469" y="1179"/>
                    </a:lnTo>
                    <a:lnTo>
                      <a:pt x="11154" y="1002"/>
                    </a:lnTo>
                    <a:lnTo>
                      <a:pt x="11174" y="550"/>
                    </a:lnTo>
                    <a:lnTo>
                      <a:pt x="10879" y="413"/>
                    </a:lnTo>
                    <a:lnTo>
                      <a:pt x="10899" y="0"/>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911"/>
        <p:cNvGrpSpPr/>
        <p:nvPr/>
      </p:nvGrpSpPr>
      <p:grpSpPr>
        <a:xfrm>
          <a:off x="0" y="0"/>
          <a:ext cx="0" cy="0"/>
          <a:chOff x="0" y="0"/>
          <a:chExt cx="0" cy="0"/>
        </a:xfrm>
      </p:grpSpPr>
      <p:sp>
        <p:nvSpPr>
          <p:cNvPr id="912" name="Google Shape;912;p32"/>
          <p:cNvSpPr/>
          <p:nvPr/>
        </p:nvSpPr>
        <p:spPr>
          <a:xfrm rot="2345245" flipH="1">
            <a:off x="3010335" y="3809712"/>
            <a:ext cx="2099500" cy="1923315"/>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 name="Google Shape;913;p32"/>
          <p:cNvGrpSpPr/>
          <p:nvPr/>
        </p:nvGrpSpPr>
        <p:grpSpPr>
          <a:xfrm>
            <a:off x="309605" y="296728"/>
            <a:ext cx="8524940" cy="4550277"/>
            <a:chOff x="309605" y="296728"/>
            <a:chExt cx="8524940" cy="4550277"/>
          </a:xfrm>
        </p:grpSpPr>
        <p:sp>
          <p:nvSpPr>
            <p:cNvPr id="914" name="Google Shape;914;p32"/>
            <p:cNvSpPr/>
            <p:nvPr/>
          </p:nvSpPr>
          <p:spPr>
            <a:xfrm>
              <a:off x="309605" y="296728"/>
              <a:ext cx="8524940" cy="4550277"/>
            </a:xfrm>
            <a:custGeom>
              <a:avLst/>
              <a:gdLst/>
              <a:ahLst/>
              <a:cxnLst/>
              <a:rect l="l" t="t" r="r" b="b"/>
              <a:pathLst>
                <a:path w="52589" h="28003" extrusionOk="0">
                  <a:moveTo>
                    <a:pt x="1231" y="1501"/>
                  </a:moveTo>
                  <a:cubicBezTo>
                    <a:pt x="1508" y="1501"/>
                    <a:pt x="1731" y="1724"/>
                    <a:pt x="1731" y="2001"/>
                  </a:cubicBezTo>
                  <a:cubicBezTo>
                    <a:pt x="1731" y="2278"/>
                    <a:pt x="1508" y="2501"/>
                    <a:pt x="1231" y="2501"/>
                  </a:cubicBezTo>
                  <a:cubicBezTo>
                    <a:pt x="954" y="2501"/>
                    <a:pt x="731" y="2278"/>
                    <a:pt x="731" y="2001"/>
                  </a:cubicBezTo>
                  <a:cubicBezTo>
                    <a:pt x="731" y="1724"/>
                    <a:pt x="954" y="1501"/>
                    <a:pt x="1231" y="1501"/>
                  </a:cubicBezTo>
                  <a:close/>
                  <a:moveTo>
                    <a:pt x="1231" y="3501"/>
                  </a:moveTo>
                  <a:cubicBezTo>
                    <a:pt x="1508" y="3501"/>
                    <a:pt x="1731" y="3724"/>
                    <a:pt x="1731" y="4001"/>
                  </a:cubicBezTo>
                  <a:cubicBezTo>
                    <a:pt x="1731" y="4279"/>
                    <a:pt x="1508" y="4502"/>
                    <a:pt x="1231" y="4502"/>
                  </a:cubicBezTo>
                  <a:cubicBezTo>
                    <a:pt x="954" y="4502"/>
                    <a:pt x="731" y="4279"/>
                    <a:pt x="731" y="4001"/>
                  </a:cubicBezTo>
                  <a:cubicBezTo>
                    <a:pt x="731" y="3724"/>
                    <a:pt x="954" y="3501"/>
                    <a:pt x="1231" y="3501"/>
                  </a:cubicBezTo>
                  <a:close/>
                  <a:moveTo>
                    <a:pt x="1231" y="5502"/>
                  </a:moveTo>
                  <a:cubicBezTo>
                    <a:pt x="1508" y="5502"/>
                    <a:pt x="1731" y="5725"/>
                    <a:pt x="1731" y="6002"/>
                  </a:cubicBezTo>
                  <a:cubicBezTo>
                    <a:pt x="1731" y="6279"/>
                    <a:pt x="1508" y="6502"/>
                    <a:pt x="1231" y="6502"/>
                  </a:cubicBezTo>
                  <a:cubicBezTo>
                    <a:pt x="954" y="6502"/>
                    <a:pt x="731" y="6279"/>
                    <a:pt x="731" y="6002"/>
                  </a:cubicBezTo>
                  <a:cubicBezTo>
                    <a:pt x="731" y="5725"/>
                    <a:pt x="954" y="5502"/>
                    <a:pt x="1231" y="5502"/>
                  </a:cubicBezTo>
                  <a:close/>
                  <a:moveTo>
                    <a:pt x="1231" y="7503"/>
                  </a:moveTo>
                  <a:cubicBezTo>
                    <a:pt x="1508" y="7503"/>
                    <a:pt x="1731" y="7726"/>
                    <a:pt x="1731" y="8003"/>
                  </a:cubicBezTo>
                  <a:cubicBezTo>
                    <a:pt x="1731" y="8280"/>
                    <a:pt x="1508" y="8503"/>
                    <a:pt x="1231" y="8503"/>
                  </a:cubicBezTo>
                  <a:cubicBezTo>
                    <a:pt x="954" y="8503"/>
                    <a:pt x="731" y="8280"/>
                    <a:pt x="731" y="8003"/>
                  </a:cubicBezTo>
                  <a:cubicBezTo>
                    <a:pt x="731" y="7726"/>
                    <a:pt x="954" y="7503"/>
                    <a:pt x="1231" y="7503"/>
                  </a:cubicBezTo>
                  <a:close/>
                  <a:moveTo>
                    <a:pt x="1231" y="9503"/>
                  </a:moveTo>
                  <a:cubicBezTo>
                    <a:pt x="1508" y="9503"/>
                    <a:pt x="1731" y="9727"/>
                    <a:pt x="1731" y="10004"/>
                  </a:cubicBezTo>
                  <a:cubicBezTo>
                    <a:pt x="1731" y="10281"/>
                    <a:pt x="1508" y="10504"/>
                    <a:pt x="1231" y="10504"/>
                  </a:cubicBezTo>
                  <a:cubicBezTo>
                    <a:pt x="954" y="10504"/>
                    <a:pt x="731" y="10281"/>
                    <a:pt x="731" y="10004"/>
                  </a:cubicBezTo>
                  <a:cubicBezTo>
                    <a:pt x="731" y="9727"/>
                    <a:pt x="954" y="9503"/>
                    <a:pt x="1231" y="9503"/>
                  </a:cubicBezTo>
                  <a:close/>
                  <a:moveTo>
                    <a:pt x="1231" y="11504"/>
                  </a:moveTo>
                  <a:cubicBezTo>
                    <a:pt x="1508" y="11504"/>
                    <a:pt x="1731" y="11727"/>
                    <a:pt x="1731" y="12004"/>
                  </a:cubicBezTo>
                  <a:cubicBezTo>
                    <a:pt x="1731" y="12281"/>
                    <a:pt x="1508" y="12505"/>
                    <a:pt x="1231" y="12505"/>
                  </a:cubicBezTo>
                  <a:cubicBezTo>
                    <a:pt x="954" y="12505"/>
                    <a:pt x="731" y="12281"/>
                    <a:pt x="731" y="12004"/>
                  </a:cubicBezTo>
                  <a:cubicBezTo>
                    <a:pt x="731" y="11727"/>
                    <a:pt x="954" y="11504"/>
                    <a:pt x="1231" y="11504"/>
                  </a:cubicBezTo>
                  <a:close/>
                  <a:moveTo>
                    <a:pt x="1231" y="13505"/>
                  </a:moveTo>
                  <a:cubicBezTo>
                    <a:pt x="1508" y="13505"/>
                    <a:pt x="1731" y="13728"/>
                    <a:pt x="1731" y="14005"/>
                  </a:cubicBezTo>
                  <a:cubicBezTo>
                    <a:pt x="1731" y="14282"/>
                    <a:pt x="1508" y="14505"/>
                    <a:pt x="1231" y="14505"/>
                  </a:cubicBezTo>
                  <a:cubicBezTo>
                    <a:pt x="954" y="14505"/>
                    <a:pt x="731" y="14282"/>
                    <a:pt x="731" y="14005"/>
                  </a:cubicBezTo>
                  <a:cubicBezTo>
                    <a:pt x="731" y="13728"/>
                    <a:pt x="954" y="13505"/>
                    <a:pt x="1231" y="13505"/>
                  </a:cubicBezTo>
                  <a:close/>
                  <a:moveTo>
                    <a:pt x="1231" y="15506"/>
                  </a:moveTo>
                  <a:cubicBezTo>
                    <a:pt x="1508" y="15506"/>
                    <a:pt x="1731" y="15729"/>
                    <a:pt x="1731" y="16006"/>
                  </a:cubicBezTo>
                  <a:cubicBezTo>
                    <a:pt x="1731" y="16283"/>
                    <a:pt x="1508" y="16506"/>
                    <a:pt x="1231" y="16506"/>
                  </a:cubicBezTo>
                  <a:cubicBezTo>
                    <a:pt x="954" y="16506"/>
                    <a:pt x="731" y="16283"/>
                    <a:pt x="731" y="16006"/>
                  </a:cubicBezTo>
                  <a:cubicBezTo>
                    <a:pt x="731" y="15729"/>
                    <a:pt x="954" y="15506"/>
                    <a:pt x="1231" y="15506"/>
                  </a:cubicBezTo>
                  <a:close/>
                  <a:moveTo>
                    <a:pt x="1231" y="17506"/>
                  </a:moveTo>
                  <a:cubicBezTo>
                    <a:pt x="1508" y="17506"/>
                    <a:pt x="1731" y="17729"/>
                    <a:pt x="1731" y="18007"/>
                  </a:cubicBezTo>
                  <a:cubicBezTo>
                    <a:pt x="1731" y="18284"/>
                    <a:pt x="1508" y="18507"/>
                    <a:pt x="1231" y="18507"/>
                  </a:cubicBezTo>
                  <a:cubicBezTo>
                    <a:pt x="954" y="18507"/>
                    <a:pt x="731" y="18284"/>
                    <a:pt x="731" y="18007"/>
                  </a:cubicBezTo>
                  <a:cubicBezTo>
                    <a:pt x="731" y="17729"/>
                    <a:pt x="954" y="17506"/>
                    <a:pt x="1231" y="17506"/>
                  </a:cubicBezTo>
                  <a:close/>
                  <a:moveTo>
                    <a:pt x="1218" y="19507"/>
                  </a:moveTo>
                  <a:cubicBezTo>
                    <a:pt x="1222" y="19507"/>
                    <a:pt x="1227" y="19507"/>
                    <a:pt x="1231" y="19507"/>
                  </a:cubicBezTo>
                  <a:cubicBezTo>
                    <a:pt x="1508" y="19507"/>
                    <a:pt x="1731" y="19730"/>
                    <a:pt x="1731" y="20007"/>
                  </a:cubicBezTo>
                  <a:cubicBezTo>
                    <a:pt x="1731" y="20272"/>
                    <a:pt x="1515" y="20500"/>
                    <a:pt x="1245" y="20500"/>
                  </a:cubicBezTo>
                  <a:cubicBezTo>
                    <a:pt x="1240" y="20500"/>
                    <a:pt x="1236" y="20500"/>
                    <a:pt x="1231" y="20500"/>
                  </a:cubicBezTo>
                  <a:cubicBezTo>
                    <a:pt x="1227" y="20500"/>
                    <a:pt x="1222" y="20500"/>
                    <a:pt x="1218" y="20500"/>
                  </a:cubicBezTo>
                  <a:cubicBezTo>
                    <a:pt x="947" y="20500"/>
                    <a:pt x="731" y="20272"/>
                    <a:pt x="731" y="20007"/>
                  </a:cubicBezTo>
                  <a:cubicBezTo>
                    <a:pt x="731" y="19735"/>
                    <a:pt x="947" y="19507"/>
                    <a:pt x="1218" y="19507"/>
                  </a:cubicBezTo>
                  <a:close/>
                  <a:moveTo>
                    <a:pt x="1231" y="21500"/>
                  </a:moveTo>
                  <a:cubicBezTo>
                    <a:pt x="1508" y="21500"/>
                    <a:pt x="1731" y="21731"/>
                    <a:pt x="1731" y="22000"/>
                  </a:cubicBezTo>
                  <a:cubicBezTo>
                    <a:pt x="1731" y="22277"/>
                    <a:pt x="1508" y="22500"/>
                    <a:pt x="1231" y="22500"/>
                  </a:cubicBezTo>
                  <a:cubicBezTo>
                    <a:pt x="954" y="22500"/>
                    <a:pt x="731" y="22277"/>
                    <a:pt x="731" y="22000"/>
                  </a:cubicBezTo>
                  <a:cubicBezTo>
                    <a:pt x="731" y="21731"/>
                    <a:pt x="954" y="21500"/>
                    <a:pt x="1231" y="21500"/>
                  </a:cubicBezTo>
                  <a:close/>
                  <a:moveTo>
                    <a:pt x="1231" y="23501"/>
                  </a:moveTo>
                  <a:cubicBezTo>
                    <a:pt x="1508" y="23501"/>
                    <a:pt x="1731" y="23724"/>
                    <a:pt x="1731" y="24001"/>
                  </a:cubicBezTo>
                  <a:cubicBezTo>
                    <a:pt x="1731" y="24278"/>
                    <a:pt x="1508" y="24501"/>
                    <a:pt x="1231" y="24501"/>
                  </a:cubicBezTo>
                  <a:cubicBezTo>
                    <a:pt x="954" y="24501"/>
                    <a:pt x="731" y="24278"/>
                    <a:pt x="731" y="24001"/>
                  </a:cubicBezTo>
                  <a:cubicBezTo>
                    <a:pt x="731" y="23724"/>
                    <a:pt x="954" y="23501"/>
                    <a:pt x="1231" y="23501"/>
                  </a:cubicBezTo>
                  <a:close/>
                  <a:moveTo>
                    <a:pt x="1231" y="25502"/>
                  </a:moveTo>
                  <a:cubicBezTo>
                    <a:pt x="1508" y="25502"/>
                    <a:pt x="1731" y="25725"/>
                    <a:pt x="1731" y="26002"/>
                  </a:cubicBezTo>
                  <a:cubicBezTo>
                    <a:pt x="1731" y="26279"/>
                    <a:pt x="1508" y="26502"/>
                    <a:pt x="1231" y="26502"/>
                  </a:cubicBezTo>
                  <a:cubicBezTo>
                    <a:pt x="954" y="26502"/>
                    <a:pt x="731" y="26279"/>
                    <a:pt x="731" y="26002"/>
                  </a:cubicBezTo>
                  <a:cubicBezTo>
                    <a:pt x="731" y="25725"/>
                    <a:pt x="954" y="25502"/>
                    <a:pt x="1231" y="25502"/>
                  </a:cubicBezTo>
                  <a:close/>
                  <a:moveTo>
                    <a:pt x="0" y="0"/>
                  </a:moveTo>
                  <a:lnTo>
                    <a:pt x="0" y="28002"/>
                  </a:lnTo>
                  <a:lnTo>
                    <a:pt x="52588" y="28002"/>
                  </a:lnTo>
                  <a:lnTo>
                    <a:pt x="52588" y="8"/>
                  </a:lnTo>
                  <a:lnTo>
                    <a:pt x="20700" y="8"/>
                  </a:lnTo>
                  <a:lnTo>
                    <a:pt x="20700" y="0"/>
                  </a:lnTo>
                  <a:close/>
                </a:path>
              </a:pathLst>
            </a:custGeom>
            <a:solidFill>
              <a:schemeClr val="accent6"/>
            </a:solidFill>
            <a:ln>
              <a:noFill/>
            </a:ln>
            <a:effectLst>
              <a:outerShdw blurRad="285750" dist="95250" dir="888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 name="Google Shape;915;p32"/>
            <p:cNvGrpSpPr/>
            <p:nvPr/>
          </p:nvGrpSpPr>
          <p:grpSpPr>
            <a:xfrm rot="5400000" flipH="1">
              <a:off x="8126243" y="943291"/>
              <a:ext cx="973116" cy="162817"/>
              <a:chOff x="7736293" y="430816"/>
              <a:chExt cx="973116" cy="162817"/>
            </a:xfrm>
          </p:grpSpPr>
          <p:sp>
            <p:nvSpPr>
              <p:cNvPr id="916" name="Google Shape;916;p32"/>
              <p:cNvSpPr/>
              <p:nvPr/>
            </p:nvSpPr>
            <p:spPr>
              <a:xfrm>
                <a:off x="7736293" y="430816"/>
                <a:ext cx="973116" cy="162817"/>
              </a:xfrm>
              <a:custGeom>
                <a:avLst/>
                <a:gdLst/>
                <a:ahLst/>
                <a:cxnLst/>
                <a:rect l="l" t="t" r="r" b="b"/>
                <a:pathLst>
                  <a:path w="6003" h="1002" fill="none" extrusionOk="0">
                    <a:moveTo>
                      <a:pt x="401" y="1"/>
                    </a:moveTo>
                    <a:lnTo>
                      <a:pt x="5603" y="1"/>
                    </a:lnTo>
                    <a:cubicBezTo>
                      <a:pt x="5826" y="1"/>
                      <a:pt x="6003" y="178"/>
                      <a:pt x="6003" y="401"/>
                    </a:cubicBezTo>
                    <a:lnTo>
                      <a:pt x="6003" y="601"/>
                    </a:lnTo>
                    <a:cubicBezTo>
                      <a:pt x="6003" y="824"/>
                      <a:pt x="5826" y="1001"/>
                      <a:pt x="5603" y="1001"/>
                    </a:cubicBezTo>
                    <a:lnTo>
                      <a:pt x="401" y="1001"/>
                    </a:lnTo>
                    <a:cubicBezTo>
                      <a:pt x="178" y="1001"/>
                      <a:pt x="1" y="824"/>
                      <a:pt x="1" y="601"/>
                    </a:cubicBezTo>
                    <a:lnTo>
                      <a:pt x="1" y="401"/>
                    </a:lnTo>
                    <a:cubicBezTo>
                      <a:pt x="1" y="178"/>
                      <a:pt x="178" y="1"/>
                      <a:pt x="401" y="1"/>
                    </a:cubicBezTo>
                    <a:close/>
                  </a:path>
                </a:pathLst>
              </a:custGeom>
              <a:noFill/>
              <a:ln w="9525" cap="flat" cmpd="sng">
                <a:solidFill>
                  <a:schemeClr val="lt1"/>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2"/>
              <p:cNvSpPr/>
              <p:nvPr/>
            </p:nvSpPr>
            <p:spPr>
              <a:xfrm>
                <a:off x="7984474" y="430816"/>
                <a:ext cx="137465" cy="162817"/>
              </a:xfrm>
              <a:custGeom>
                <a:avLst/>
                <a:gdLst/>
                <a:ahLst/>
                <a:cxnLst/>
                <a:rect l="l" t="t" r="r" b="b"/>
                <a:pathLst>
                  <a:path w="848" h="1002" fill="none" extrusionOk="0">
                    <a:moveTo>
                      <a:pt x="1" y="1001"/>
                    </a:moveTo>
                    <a:lnTo>
                      <a:pt x="847" y="1"/>
                    </a:lnTo>
                  </a:path>
                </a:pathLst>
              </a:custGeom>
              <a:noFill/>
              <a:ln w="9525" cap="flat" cmpd="sng">
                <a:solidFill>
                  <a:schemeClr val="lt1"/>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2"/>
              <p:cNvSpPr/>
              <p:nvPr/>
            </p:nvSpPr>
            <p:spPr>
              <a:xfrm>
                <a:off x="8327649" y="430816"/>
                <a:ext cx="137303" cy="162817"/>
              </a:xfrm>
              <a:custGeom>
                <a:avLst/>
                <a:gdLst/>
                <a:ahLst/>
                <a:cxnLst/>
                <a:rect l="l" t="t" r="r" b="b"/>
                <a:pathLst>
                  <a:path w="847" h="1002" fill="none" extrusionOk="0">
                    <a:moveTo>
                      <a:pt x="0" y="1001"/>
                    </a:moveTo>
                    <a:lnTo>
                      <a:pt x="847" y="1"/>
                    </a:lnTo>
                  </a:path>
                </a:pathLst>
              </a:custGeom>
              <a:noFill/>
              <a:ln w="9525" cap="flat" cmpd="sng">
                <a:solidFill>
                  <a:schemeClr val="lt1"/>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 name="Google Shape;919;p32"/>
          <p:cNvGrpSpPr/>
          <p:nvPr/>
        </p:nvGrpSpPr>
        <p:grpSpPr>
          <a:xfrm>
            <a:off x="-2102222" y="356693"/>
            <a:ext cx="15848824" cy="7068997"/>
            <a:chOff x="-2102222" y="356693"/>
            <a:chExt cx="15848824" cy="7068997"/>
          </a:xfrm>
        </p:grpSpPr>
        <p:grpSp>
          <p:nvGrpSpPr>
            <p:cNvPr id="920" name="Google Shape;920;p32"/>
            <p:cNvGrpSpPr/>
            <p:nvPr/>
          </p:nvGrpSpPr>
          <p:grpSpPr>
            <a:xfrm>
              <a:off x="7199229" y="356693"/>
              <a:ext cx="6547374" cy="7068997"/>
              <a:chOff x="5228329" y="-1149232"/>
              <a:chExt cx="6547374" cy="7068997"/>
            </a:xfrm>
          </p:grpSpPr>
          <p:grpSp>
            <p:nvGrpSpPr>
              <p:cNvPr id="921" name="Google Shape;921;p32"/>
              <p:cNvGrpSpPr/>
              <p:nvPr/>
            </p:nvGrpSpPr>
            <p:grpSpPr>
              <a:xfrm rot="981971">
                <a:off x="5951979" y="-549615"/>
                <a:ext cx="5100073" cy="5869762"/>
                <a:chOff x="4807567" y="-480815"/>
                <a:chExt cx="5940780" cy="6837346"/>
              </a:xfrm>
            </p:grpSpPr>
            <p:sp>
              <p:nvSpPr>
                <p:cNvPr id="922" name="Google Shape;922;p32"/>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 name="Google Shape;923;p32"/>
                <p:cNvGrpSpPr/>
                <p:nvPr/>
              </p:nvGrpSpPr>
              <p:grpSpPr>
                <a:xfrm>
                  <a:off x="5870799" y="699738"/>
                  <a:ext cx="3782587" cy="4699225"/>
                  <a:chOff x="1854575" y="598700"/>
                  <a:chExt cx="3467400" cy="4699225"/>
                </a:xfrm>
              </p:grpSpPr>
              <p:cxnSp>
                <p:nvCxnSpPr>
                  <p:cNvPr id="924" name="Google Shape;924;p32"/>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25" name="Google Shape;925;p32"/>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26" name="Google Shape;926;p32"/>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27" name="Google Shape;927;p32"/>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28" name="Google Shape;928;p32"/>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29" name="Google Shape;929;p32"/>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0" name="Google Shape;930;p32"/>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1" name="Google Shape;931;p32"/>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2" name="Google Shape;932;p32"/>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3" name="Google Shape;933;p32"/>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4" name="Google Shape;934;p32"/>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5" name="Google Shape;935;p32"/>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6" name="Google Shape;936;p32"/>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7" name="Google Shape;937;p32"/>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8" name="Google Shape;938;p32"/>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39" name="Google Shape;939;p32"/>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40" name="Google Shape;940;p32"/>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41" name="Google Shape;941;p32"/>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42" name="Google Shape;942;p32"/>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43" name="Google Shape;943;p32"/>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44" name="Google Shape;944;p32"/>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45" name="Google Shape;945;p32"/>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46" name="Google Shape;946;p32"/>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947" name="Google Shape;947;p32"/>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2"/>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2"/>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2"/>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2"/>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32"/>
            <p:cNvGrpSpPr/>
            <p:nvPr/>
          </p:nvGrpSpPr>
          <p:grpSpPr>
            <a:xfrm>
              <a:off x="-2102222" y="658275"/>
              <a:ext cx="3441488" cy="3441488"/>
              <a:chOff x="-2102222" y="658275"/>
              <a:chExt cx="3441488" cy="3441488"/>
            </a:xfrm>
          </p:grpSpPr>
          <p:sp>
            <p:nvSpPr>
              <p:cNvPr id="954" name="Google Shape;954;p32"/>
              <p:cNvSpPr/>
              <p:nvPr/>
            </p:nvSpPr>
            <p:spPr>
              <a:xfrm rot="-1739470" flipH="1">
                <a:off x="-1554750" y="1098888"/>
                <a:ext cx="2384290" cy="2415589"/>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rot="-1739470" flipH="1">
                <a:off x="-1647318" y="1113178"/>
                <a:ext cx="2531680" cy="2531680"/>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rot="-1739470" flipH="1">
                <a:off x="-1560556" y="1119886"/>
                <a:ext cx="2410339" cy="2410339"/>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2"/>
              <p:cNvSpPr/>
              <p:nvPr/>
            </p:nvSpPr>
            <p:spPr>
              <a:xfrm rot="-1739470" flipH="1">
                <a:off x="-1562203" y="1118657"/>
                <a:ext cx="2412930" cy="2411668"/>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 name="Google Shape;958;p32"/>
              <p:cNvGrpSpPr/>
              <p:nvPr/>
            </p:nvGrpSpPr>
            <p:grpSpPr>
              <a:xfrm rot="-1739541" flipH="1">
                <a:off x="-205550" y="1120636"/>
                <a:ext cx="721849" cy="476365"/>
                <a:chOff x="6033583" y="1855755"/>
                <a:chExt cx="475051" cy="313497"/>
              </a:xfrm>
            </p:grpSpPr>
            <p:sp>
              <p:nvSpPr>
                <p:cNvPr id="959" name="Google Shape;959;p32"/>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2"/>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826700" y="1882010"/>
            <a:ext cx="2702700" cy="1418100"/>
          </a:xfrm>
          <a:prstGeom prst="rect">
            <a:avLst/>
          </a:prstGeom>
        </p:spPr>
        <p:txBody>
          <a:bodyPr spcFirstLastPara="1" wrap="square" lIns="91425" tIns="91425" rIns="91425" bIns="91425" anchor="t" anchorCtr="0">
            <a:noAutofit/>
          </a:bodyPr>
          <a:lstStyle>
            <a:lvl1pPr lvl="0" algn="r">
              <a:spcBef>
                <a:spcPts val="0"/>
              </a:spcBef>
              <a:spcAft>
                <a:spcPts val="0"/>
              </a:spcAft>
              <a:buSzPts val="3600"/>
              <a:buNone/>
              <a:defRPr sz="4300" b="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6299622" y="921502"/>
            <a:ext cx="1230000" cy="1074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a:off x="4826825" y="3440452"/>
            <a:ext cx="2702700" cy="68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5"/>
        <p:cNvGrpSpPr/>
        <p:nvPr/>
      </p:nvGrpSpPr>
      <p:grpSpPr>
        <a:xfrm>
          <a:off x="0" y="0"/>
          <a:ext cx="0" cy="0"/>
          <a:chOff x="0" y="0"/>
          <a:chExt cx="0" cy="0"/>
        </a:xfrm>
      </p:grpSpPr>
      <p:sp>
        <p:nvSpPr>
          <p:cNvPr id="56" name="Google Shape;56;p5"/>
          <p:cNvSpPr/>
          <p:nvPr/>
        </p:nvSpPr>
        <p:spPr>
          <a:xfrm rot="2345245" flipH="1">
            <a:off x="3010335" y="3809712"/>
            <a:ext cx="2099500" cy="1923315"/>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5"/>
          <p:cNvGrpSpPr/>
          <p:nvPr/>
        </p:nvGrpSpPr>
        <p:grpSpPr>
          <a:xfrm>
            <a:off x="309605" y="296728"/>
            <a:ext cx="8524940" cy="4550277"/>
            <a:chOff x="309605" y="296728"/>
            <a:chExt cx="8524940" cy="4550277"/>
          </a:xfrm>
        </p:grpSpPr>
        <p:sp>
          <p:nvSpPr>
            <p:cNvPr id="58" name="Google Shape;58;p5"/>
            <p:cNvSpPr/>
            <p:nvPr/>
          </p:nvSpPr>
          <p:spPr>
            <a:xfrm>
              <a:off x="309605" y="296728"/>
              <a:ext cx="8524940" cy="4550277"/>
            </a:xfrm>
            <a:custGeom>
              <a:avLst/>
              <a:gdLst/>
              <a:ahLst/>
              <a:cxnLst/>
              <a:rect l="l" t="t" r="r" b="b"/>
              <a:pathLst>
                <a:path w="52589" h="28003" extrusionOk="0">
                  <a:moveTo>
                    <a:pt x="1231" y="1501"/>
                  </a:moveTo>
                  <a:cubicBezTo>
                    <a:pt x="1508" y="1501"/>
                    <a:pt x="1731" y="1724"/>
                    <a:pt x="1731" y="2001"/>
                  </a:cubicBezTo>
                  <a:cubicBezTo>
                    <a:pt x="1731" y="2278"/>
                    <a:pt x="1508" y="2501"/>
                    <a:pt x="1231" y="2501"/>
                  </a:cubicBezTo>
                  <a:cubicBezTo>
                    <a:pt x="954" y="2501"/>
                    <a:pt x="731" y="2278"/>
                    <a:pt x="731" y="2001"/>
                  </a:cubicBezTo>
                  <a:cubicBezTo>
                    <a:pt x="731" y="1724"/>
                    <a:pt x="954" y="1501"/>
                    <a:pt x="1231" y="1501"/>
                  </a:cubicBezTo>
                  <a:close/>
                  <a:moveTo>
                    <a:pt x="1231" y="3501"/>
                  </a:moveTo>
                  <a:cubicBezTo>
                    <a:pt x="1508" y="3501"/>
                    <a:pt x="1731" y="3724"/>
                    <a:pt x="1731" y="4001"/>
                  </a:cubicBezTo>
                  <a:cubicBezTo>
                    <a:pt x="1731" y="4279"/>
                    <a:pt x="1508" y="4502"/>
                    <a:pt x="1231" y="4502"/>
                  </a:cubicBezTo>
                  <a:cubicBezTo>
                    <a:pt x="954" y="4502"/>
                    <a:pt x="731" y="4279"/>
                    <a:pt x="731" y="4001"/>
                  </a:cubicBezTo>
                  <a:cubicBezTo>
                    <a:pt x="731" y="3724"/>
                    <a:pt x="954" y="3501"/>
                    <a:pt x="1231" y="3501"/>
                  </a:cubicBezTo>
                  <a:close/>
                  <a:moveTo>
                    <a:pt x="1231" y="5502"/>
                  </a:moveTo>
                  <a:cubicBezTo>
                    <a:pt x="1508" y="5502"/>
                    <a:pt x="1731" y="5725"/>
                    <a:pt x="1731" y="6002"/>
                  </a:cubicBezTo>
                  <a:cubicBezTo>
                    <a:pt x="1731" y="6279"/>
                    <a:pt x="1508" y="6502"/>
                    <a:pt x="1231" y="6502"/>
                  </a:cubicBezTo>
                  <a:cubicBezTo>
                    <a:pt x="954" y="6502"/>
                    <a:pt x="731" y="6279"/>
                    <a:pt x="731" y="6002"/>
                  </a:cubicBezTo>
                  <a:cubicBezTo>
                    <a:pt x="731" y="5725"/>
                    <a:pt x="954" y="5502"/>
                    <a:pt x="1231" y="5502"/>
                  </a:cubicBezTo>
                  <a:close/>
                  <a:moveTo>
                    <a:pt x="1231" y="7503"/>
                  </a:moveTo>
                  <a:cubicBezTo>
                    <a:pt x="1508" y="7503"/>
                    <a:pt x="1731" y="7726"/>
                    <a:pt x="1731" y="8003"/>
                  </a:cubicBezTo>
                  <a:cubicBezTo>
                    <a:pt x="1731" y="8280"/>
                    <a:pt x="1508" y="8503"/>
                    <a:pt x="1231" y="8503"/>
                  </a:cubicBezTo>
                  <a:cubicBezTo>
                    <a:pt x="954" y="8503"/>
                    <a:pt x="731" y="8280"/>
                    <a:pt x="731" y="8003"/>
                  </a:cubicBezTo>
                  <a:cubicBezTo>
                    <a:pt x="731" y="7726"/>
                    <a:pt x="954" y="7503"/>
                    <a:pt x="1231" y="7503"/>
                  </a:cubicBezTo>
                  <a:close/>
                  <a:moveTo>
                    <a:pt x="1231" y="9503"/>
                  </a:moveTo>
                  <a:cubicBezTo>
                    <a:pt x="1508" y="9503"/>
                    <a:pt x="1731" y="9727"/>
                    <a:pt x="1731" y="10004"/>
                  </a:cubicBezTo>
                  <a:cubicBezTo>
                    <a:pt x="1731" y="10281"/>
                    <a:pt x="1508" y="10504"/>
                    <a:pt x="1231" y="10504"/>
                  </a:cubicBezTo>
                  <a:cubicBezTo>
                    <a:pt x="954" y="10504"/>
                    <a:pt x="731" y="10281"/>
                    <a:pt x="731" y="10004"/>
                  </a:cubicBezTo>
                  <a:cubicBezTo>
                    <a:pt x="731" y="9727"/>
                    <a:pt x="954" y="9503"/>
                    <a:pt x="1231" y="9503"/>
                  </a:cubicBezTo>
                  <a:close/>
                  <a:moveTo>
                    <a:pt x="1231" y="11504"/>
                  </a:moveTo>
                  <a:cubicBezTo>
                    <a:pt x="1508" y="11504"/>
                    <a:pt x="1731" y="11727"/>
                    <a:pt x="1731" y="12004"/>
                  </a:cubicBezTo>
                  <a:cubicBezTo>
                    <a:pt x="1731" y="12281"/>
                    <a:pt x="1508" y="12505"/>
                    <a:pt x="1231" y="12505"/>
                  </a:cubicBezTo>
                  <a:cubicBezTo>
                    <a:pt x="954" y="12505"/>
                    <a:pt x="731" y="12281"/>
                    <a:pt x="731" y="12004"/>
                  </a:cubicBezTo>
                  <a:cubicBezTo>
                    <a:pt x="731" y="11727"/>
                    <a:pt x="954" y="11504"/>
                    <a:pt x="1231" y="11504"/>
                  </a:cubicBezTo>
                  <a:close/>
                  <a:moveTo>
                    <a:pt x="1231" y="13505"/>
                  </a:moveTo>
                  <a:cubicBezTo>
                    <a:pt x="1508" y="13505"/>
                    <a:pt x="1731" y="13728"/>
                    <a:pt x="1731" y="14005"/>
                  </a:cubicBezTo>
                  <a:cubicBezTo>
                    <a:pt x="1731" y="14282"/>
                    <a:pt x="1508" y="14505"/>
                    <a:pt x="1231" y="14505"/>
                  </a:cubicBezTo>
                  <a:cubicBezTo>
                    <a:pt x="954" y="14505"/>
                    <a:pt x="731" y="14282"/>
                    <a:pt x="731" y="14005"/>
                  </a:cubicBezTo>
                  <a:cubicBezTo>
                    <a:pt x="731" y="13728"/>
                    <a:pt x="954" y="13505"/>
                    <a:pt x="1231" y="13505"/>
                  </a:cubicBezTo>
                  <a:close/>
                  <a:moveTo>
                    <a:pt x="1231" y="15506"/>
                  </a:moveTo>
                  <a:cubicBezTo>
                    <a:pt x="1508" y="15506"/>
                    <a:pt x="1731" y="15729"/>
                    <a:pt x="1731" y="16006"/>
                  </a:cubicBezTo>
                  <a:cubicBezTo>
                    <a:pt x="1731" y="16283"/>
                    <a:pt x="1508" y="16506"/>
                    <a:pt x="1231" y="16506"/>
                  </a:cubicBezTo>
                  <a:cubicBezTo>
                    <a:pt x="954" y="16506"/>
                    <a:pt x="731" y="16283"/>
                    <a:pt x="731" y="16006"/>
                  </a:cubicBezTo>
                  <a:cubicBezTo>
                    <a:pt x="731" y="15729"/>
                    <a:pt x="954" y="15506"/>
                    <a:pt x="1231" y="15506"/>
                  </a:cubicBezTo>
                  <a:close/>
                  <a:moveTo>
                    <a:pt x="1231" y="17506"/>
                  </a:moveTo>
                  <a:cubicBezTo>
                    <a:pt x="1508" y="17506"/>
                    <a:pt x="1731" y="17729"/>
                    <a:pt x="1731" y="18007"/>
                  </a:cubicBezTo>
                  <a:cubicBezTo>
                    <a:pt x="1731" y="18284"/>
                    <a:pt x="1508" y="18507"/>
                    <a:pt x="1231" y="18507"/>
                  </a:cubicBezTo>
                  <a:cubicBezTo>
                    <a:pt x="954" y="18507"/>
                    <a:pt x="731" y="18284"/>
                    <a:pt x="731" y="18007"/>
                  </a:cubicBezTo>
                  <a:cubicBezTo>
                    <a:pt x="731" y="17729"/>
                    <a:pt x="954" y="17506"/>
                    <a:pt x="1231" y="17506"/>
                  </a:cubicBezTo>
                  <a:close/>
                  <a:moveTo>
                    <a:pt x="1218" y="19507"/>
                  </a:moveTo>
                  <a:cubicBezTo>
                    <a:pt x="1222" y="19507"/>
                    <a:pt x="1227" y="19507"/>
                    <a:pt x="1231" y="19507"/>
                  </a:cubicBezTo>
                  <a:cubicBezTo>
                    <a:pt x="1508" y="19507"/>
                    <a:pt x="1731" y="19730"/>
                    <a:pt x="1731" y="20007"/>
                  </a:cubicBezTo>
                  <a:cubicBezTo>
                    <a:pt x="1731" y="20272"/>
                    <a:pt x="1515" y="20500"/>
                    <a:pt x="1245" y="20500"/>
                  </a:cubicBezTo>
                  <a:cubicBezTo>
                    <a:pt x="1240" y="20500"/>
                    <a:pt x="1236" y="20500"/>
                    <a:pt x="1231" y="20500"/>
                  </a:cubicBezTo>
                  <a:cubicBezTo>
                    <a:pt x="1227" y="20500"/>
                    <a:pt x="1222" y="20500"/>
                    <a:pt x="1218" y="20500"/>
                  </a:cubicBezTo>
                  <a:cubicBezTo>
                    <a:pt x="947" y="20500"/>
                    <a:pt x="731" y="20272"/>
                    <a:pt x="731" y="20007"/>
                  </a:cubicBezTo>
                  <a:cubicBezTo>
                    <a:pt x="731" y="19735"/>
                    <a:pt x="947" y="19507"/>
                    <a:pt x="1218" y="19507"/>
                  </a:cubicBezTo>
                  <a:close/>
                  <a:moveTo>
                    <a:pt x="1231" y="21500"/>
                  </a:moveTo>
                  <a:cubicBezTo>
                    <a:pt x="1508" y="21500"/>
                    <a:pt x="1731" y="21731"/>
                    <a:pt x="1731" y="22000"/>
                  </a:cubicBezTo>
                  <a:cubicBezTo>
                    <a:pt x="1731" y="22277"/>
                    <a:pt x="1508" y="22500"/>
                    <a:pt x="1231" y="22500"/>
                  </a:cubicBezTo>
                  <a:cubicBezTo>
                    <a:pt x="954" y="22500"/>
                    <a:pt x="731" y="22277"/>
                    <a:pt x="731" y="22000"/>
                  </a:cubicBezTo>
                  <a:cubicBezTo>
                    <a:pt x="731" y="21731"/>
                    <a:pt x="954" y="21500"/>
                    <a:pt x="1231" y="21500"/>
                  </a:cubicBezTo>
                  <a:close/>
                  <a:moveTo>
                    <a:pt x="1231" y="23501"/>
                  </a:moveTo>
                  <a:cubicBezTo>
                    <a:pt x="1508" y="23501"/>
                    <a:pt x="1731" y="23724"/>
                    <a:pt x="1731" y="24001"/>
                  </a:cubicBezTo>
                  <a:cubicBezTo>
                    <a:pt x="1731" y="24278"/>
                    <a:pt x="1508" y="24501"/>
                    <a:pt x="1231" y="24501"/>
                  </a:cubicBezTo>
                  <a:cubicBezTo>
                    <a:pt x="954" y="24501"/>
                    <a:pt x="731" y="24278"/>
                    <a:pt x="731" y="24001"/>
                  </a:cubicBezTo>
                  <a:cubicBezTo>
                    <a:pt x="731" y="23724"/>
                    <a:pt x="954" y="23501"/>
                    <a:pt x="1231" y="23501"/>
                  </a:cubicBezTo>
                  <a:close/>
                  <a:moveTo>
                    <a:pt x="1231" y="25502"/>
                  </a:moveTo>
                  <a:cubicBezTo>
                    <a:pt x="1508" y="25502"/>
                    <a:pt x="1731" y="25725"/>
                    <a:pt x="1731" y="26002"/>
                  </a:cubicBezTo>
                  <a:cubicBezTo>
                    <a:pt x="1731" y="26279"/>
                    <a:pt x="1508" y="26502"/>
                    <a:pt x="1231" y="26502"/>
                  </a:cubicBezTo>
                  <a:cubicBezTo>
                    <a:pt x="954" y="26502"/>
                    <a:pt x="731" y="26279"/>
                    <a:pt x="731" y="26002"/>
                  </a:cubicBezTo>
                  <a:cubicBezTo>
                    <a:pt x="731" y="25725"/>
                    <a:pt x="954" y="25502"/>
                    <a:pt x="1231" y="25502"/>
                  </a:cubicBezTo>
                  <a:close/>
                  <a:moveTo>
                    <a:pt x="0" y="0"/>
                  </a:moveTo>
                  <a:lnTo>
                    <a:pt x="0" y="28002"/>
                  </a:lnTo>
                  <a:lnTo>
                    <a:pt x="52588" y="28002"/>
                  </a:lnTo>
                  <a:lnTo>
                    <a:pt x="52588" y="8"/>
                  </a:lnTo>
                  <a:lnTo>
                    <a:pt x="20700" y="8"/>
                  </a:lnTo>
                  <a:lnTo>
                    <a:pt x="20700" y="0"/>
                  </a:lnTo>
                  <a:close/>
                </a:path>
              </a:pathLst>
            </a:custGeom>
            <a:solidFill>
              <a:schemeClr val="accent6"/>
            </a:solidFill>
            <a:ln>
              <a:noFill/>
            </a:ln>
            <a:effectLst>
              <a:outerShdw blurRad="285750" dist="95250" dir="888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5"/>
            <p:cNvGrpSpPr/>
            <p:nvPr/>
          </p:nvGrpSpPr>
          <p:grpSpPr>
            <a:xfrm rot="5400000" flipH="1">
              <a:off x="8126243" y="943291"/>
              <a:ext cx="973116" cy="162817"/>
              <a:chOff x="7736293" y="430816"/>
              <a:chExt cx="973116" cy="162817"/>
            </a:xfrm>
          </p:grpSpPr>
          <p:sp>
            <p:nvSpPr>
              <p:cNvPr id="60" name="Google Shape;60;p5"/>
              <p:cNvSpPr/>
              <p:nvPr/>
            </p:nvSpPr>
            <p:spPr>
              <a:xfrm>
                <a:off x="7736293" y="430816"/>
                <a:ext cx="973116" cy="162817"/>
              </a:xfrm>
              <a:custGeom>
                <a:avLst/>
                <a:gdLst/>
                <a:ahLst/>
                <a:cxnLst/>
                <a:rect l="l" t="t" r="r" b="b"/>
                <a:pathLst>
                  <a:path w="6003" h="1002" fill="none" extrusionOk="0">
                    <a:moveTo>
                      <a:pt x="401" y="1"/>
                    </a:moveTo>
                    <a:lnTo>
                      <a:pt x="5603" y="1"/>
                    </a:lnTo>
                    <a:cubicBezTo>
                      <a:pt x="5826" y="1"/>
                      <a:pt x="6003" y="178"/>
                      <a:pt x="6003" y="401"/>
                    </a:cubicBezTo>
                    <a:lnTo>
                      <a:pt x="6003" y="601"/>
                    </a:lnTo>
                    <a:cubicBezTo>
                      <a:pt x="6003" y="824"/>
                      <a:pt x="5826" y="1001"/>
                      <a:pt x="5603" y="1001"/>
                    </a:cubicBezTo>
                    <a:lnTo>
                      <a:pt x="401" y="1001"/>
                    </a:lnTo>
                    <a:cubicBezTo>
                      <a:pt x="178" y="1001"/>
                      <a:pt x="1" y="824"/>
                      <a:pt x="1" y="601"/>
                    </a:cubicBezTo>
                    <a:lnTo>
                      <a:pt x="1" y="401"/>
                    </a:lnTo>
                    <a:cubicBezTo>
                      <a:pt x="1" y="178"/>
                      <a:pt x="178" y="1"/>
                      <a:pt x="401" y="1"/>
                    </a:cubicBezTo>
                    <a:close/>
                  </a:path>
                </a:pathLst>
              </a:custGeom>
              <a:noFill/>
              <a:ln w="9525" cap="flat" cmpd="sng">
                <a:solidFill>
                  <a:schemeClr val="lt1"/>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7984474" y="430816"/>
                <a:ext cx="137465" cy="162817"/>
              </a:xfrm>
              <a:custGeom>
                <a:avLst/>
                <a:gdLst/>
                <a:ahLst/>
                <a:cxnLst/>
                <a:rect l="l" t="t" r="r" b="b"/>
                <a:pathLst>
                  <a:path w="848" h="1002" fill="none" extrusionOk="0">
                    <a:moveTo>
                      <a:pt x="1" y="1001"/>
                    </a:moveTo>
                    <a:lnTo>
                      <a:pt x="847" y="1"/>
                    </a:lnTo>
                  </a:path>
                </a:pathLst>
              </a:custGeom>
              <a:noFill/>
              <a:ln w="9525" cap="flat" cmpd="sng">
                <a:solidFill>
                  <a:schemeClr val="lt1"/>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8327649" y="430816"/>
                <a:ext cx="137303" cy="162817"/>
              </a:xfrm>
              <a:custGeom>
                <a:avLst/>
                <a:gdLst/>
                <a:ahLst/>
                <a:cxnLst/>
                <a:rect l="l" t="t" r="r" b="b"/>
                <a:pathLst>
                  <a:path w="847" h="1002" fill="none" extrusionOk="0">
                    <a:moveTo>
                      <a:pt x="0" y="1001"/>
                    </a:moveTo>
                    <a:lnTo>
                      <a:pt x="847" y="1"/>
                    </a:lnTo>
                  </a:path>
                </a:pathLst>
              </a:custGeom>
              <a:noFill/>
              <a:ln w="9525" cap="flat" cmpd="sng">
                <a:solidFill>
                  <a:schemeClr val="lt1"/>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5"/>
          <p:cNvGrpSpPr/>
          <p:nvPr/>
        </p:nvGrpSpPr>
        <p:grpSpPr>
          <a:xfrm>
            <a:off x="-2102222" y="356693"/>
            <a:ext cx="15848824" cy="7068997"/>
            <a:chOff x="-2102222" y="356693"/>
            <a:chExt cx="15848824" cy="7068997"/>
          </a:xfrm>
        </p:grpSpPr>
        <p:grpSp>
          <p:nvGrpSpPr>
            <p:cNvPr id="64" name="Google Shape;64;p5"/>
            <p:cNvGrpSpPr/>
            <p:nvPr/>
          </p:nvGrpSpPr>
          <p:grpSpPr>
            <a:xfrm>
              <a:off x="7199229" y="356693"/>
              <a:ext cx="6547374" cy="7068997"/>
              <a:chOff x="5228329" y="-1149232"/>
              <a:chExt cx="6547374" cy="7068997"/>
            </a:xfrm>
          </p:grpSpPr>
          <p:grpSp>
            <p:nvGrpSpPr>
              <p:cNvPr id="65" name="Google Shape;65;p5"/>
              <p:cNvGrpSpPr/>
              <p:nvPr/>
            </p:nvGrpSpPr>
            <p:grpSpPr>
              <a:xfrm rot="981971">
                <a:off x="5951979" y="-549615"/>
                <a:ext cx="5100073" cy="5869762"/>
                <a:chOff x="4807567" y="-480815"/>
                <a:chExt cx="5940780" cy="6837346"/>
              </a:xfrm>
            </p:grpSpPr>
            <p:sp>
              <p:nvSpPr>
                <p:cNvPr id="66" name="Google Shape;66;p5"/>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5"/>
                <p:cNvGrpSpPr/>
                <p:nvPr/>
              </p:nvGrpSpPr>
              <p:grpSpPr>
                <a:xfrm>
                  <a:off x="5870799" y="699738"/>
                  <a:ext cx="3782587" cy="4699225"/>
                  <a:chOff x="1854575" y="598700"/>
                  <a:chExt cx="3467400" cy="4699225"/>
                </a:xfrm>
              </p:grpSpPr>
              <p:cxnSp>
                <p:nvCxnSpPr>
                  <p:cNvPr id="68" name="Google Shape;68;p5"/>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69" name="Google Shape;69;p5"/>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0" name="Google Shape;70;p5"/>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1" name="Google Shape;71;p5"/>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2" name="Google Shape;72;p5"/>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3" name="Google Shape;73;p5"/>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4" name="Google Shape;74;p5"/>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5" name="Google Shape;75;p5"/>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6" name="Google Shape;76;p5"/>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7" name="Google Shape;77;p5"/>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8" name="Google Shape;78;p5"/>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79" name="Google Shape;79;p5"/>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0" name="Google Shape;80;p5"/>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1" name="Google Shape;81;p5"/>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2" name="Google Shape;82;p5"/>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3" name="Google Shape;83;p5"/>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4" name="Google Shape;84;p5"/>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5" name="Google Shape;85;p5"/>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6" name="Google Shape;86;p5"/>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7" name="Google Shape;87;p5"/>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8" name="Google Shape;88;p5"/>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89" name="Google Shape;89;p5"/>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0" name="Google Shape;90;p5"/>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91" name="Google Shape;91;p5"/>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5"/>
            <p:cNvGrpSpPr/>
            <p:nvPr/>
          </p:nvGrpSpPr>
          <p:grpSpPr>
            <a:xfrm>
              <a:off x="-2102222" y="658275"/>
              <a:ext cx="3441488" cy="3441488"/>
              <a:chOff x="-2102222" y="658275"/>
              <a:chExt cx="3441488" cy="3441488"/>
            </a:xfrm>
          </p:grpSpPr>
          <p:sp>
            <p:nvSpPr>
              <p:cNvPr id="98" name="Google Shape;98;p5"/>
              <p:cNvSpPr/>
              <p:nvPr/>
            </p:nvSpPr>
            <p:spPr>
              <a:xfrm rot="-1739470" flipH="1">
                <a:off x="-1554750" y="1098888"/>
                <a:ext cx="2384290" cy="2415589"/>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rot="-1739470" flipH="1">
                <a:off x="-1647318" y="1113178"/>
                <a:ext cx="2531680" cy="2531680"/>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rot="-1739470" flipH="1">
                <a:off x="-1560556" y="1119886"/>
                <a:ext cx="2410339" cy="2410339"/>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rot="-1739470" flipH="1">
                <a:off x="-1562203" y="1118657"/>
                <a:ext cx="2412930" cy="2411668"/>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5"/>
              <p:cNvGrpSpPr/>
              <p:nvPr/>
            </p:nvGrpSpPr>
            <p:grpSpPr>
              <a:xfrm rot="-1739541" flipH="1">
                <a:off x="-205550" y="1120636"/>
                <a:ext cx="721849" cy="476365"/>
                <a:chOff x="6033583" y="1855755"/>
                <a:chExt cx="475051" cy="313497"/>
              </a:xfrm>
            </p:grpSpPr>
            <p:sp>
              <p:nvSpPr>
                <p:cNvPr id="103" name="Google Shape;103;p5"/>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5" name="Google Shape;105;p5"/>
          <p:cNvSpPr txBox="1">
            <a:spLocks noGrp="1"/>
          </p:cNvSpPr>
          <p:nvPr>
            <p:ph type="title"/>
          </p:nvPr>
        </p:nvSpPr>
        <p:spPr>
          <a:xfrm>
            <a:off x="713225" y="445025"/>
            <a:ext cx="7717500" cy="577800"/>
          </a:xfrm>
          <a:prstGeom prst="rect">
            <a:avLst/>
          </a:prstGeom>
        </p:spPr>
        <p:txBody>
          <a:bodyPr spcFirstLastPara="1" wrap="square" lIns="91425" tIns="91425" rIns="91425" bIns="91425" anchor="t" anchorCtr="0">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a:endParaRPr/>
          </a:p>
        </p:txBody>
      </p:sp>
      <p:sp>
        <p:nvSpPr>
          <p:cNvPr id="106" name="Google Shape;106;p5"/>
          <p:cNvSpPr txBox="1">
            <a:spLocks noGrp="1"/>
          </p:cNvSpPr>
          <p:nvPr>
            <p:ph type="subTitle" idx="1"/>
          </p:nvPr>
        </p:nvSpPr>
        <p:spPr>
          <a:xfrm>
            <a:off x="1507950" y="1343847"/>
            <a:ext cx="6128100" cy="14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7" name="Google Shape;107;p5"/>
          <p:cNvSpPr txBox="1">
            <a:spLocks noGrp="1"/>
          </p:cNvSpPr>
          <p:nvPr>
            <p:ph type="subTitle" idx="2"/>
          </p:nvPr>
        </p:nvSpPr>
        <p:spPr>
          <a:xfrm>
            <a:off x="1507950" y="2993340"/>
            <a:ext cx="6128100" cy="14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7"/>
        <p:cNvGrpSpPr/>
        <p:nvPr/>
      </p:nvGrpSpPr>
      <p:grpSpPr>
        <a:xfrm>
          <a:off x="0" y="0"/>
          <a:ext cx="0" cy="0"/>
          <a:chOff x="0" y="0"/>
          <a:chExt cx="0" cy="0"/>
        </a:xfrm>
      </p:grpSpPr>
      <p:grpSp>
        <p:nvGrpSpPr>
          <p:cNvPr id="148" name="Google Shape;148;p7"/>
          <p:cNvGrpSpPr/>
          <p:nvPr/>
        </p:nvGrpSpPr>
        <p:grpSpPr>
          <a:xfrm>
            <a:off x="-3699891" y="-5"/>
            <a:ext cx="14429505" cy="5813724"/>
            <a:chOff x="-3699891" y="-5"/>
            <a:chExt cx="14429505" cy="5813724"/>
          </a:xfrm>
        </p:grpSpPr>
        <p:grpSp>
          <p:nvGrpSpPr>
            <p:cNvPr id="149" name="Google Shape;149;p7"/>
            <p:cNvGrpSpPr/>
            <p:nvPr/>
          </p:nvGrpSpPr>
          <p:grpSpPr>
            <a:xfrm rot="-2345198">
              <a:off x="8254351" y="445971"/>
              <a:ext cx="2100919" cy="1933220"/>
              <a:chOff x="6693850" y="3411653"/>
              <a:chExt cx="2100902" cy="1933204"/>
            </a:xfrm>
          </p:grpSpPr>
          <p:sp>
            <p:nvSpPr>
              <p:cNvPr id="150" name="Google Shape;150;p7"/>
              <p:cNvSpPr/>
              <p:nvPr/>
            </p:nvSpPr>
            <p:spPr>
              <a:xfrm>
                <a:off x="6695252" y="3421525"/>
                <a:ext cx="2099500" cy="1923331"/>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7497118" y="3411653"/>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7"/>
            <p:cNvSpPr/>
            <p:nvPr/>
          </p:nvSpPr>
          <p:spPr>
            <a:xfrm rot="1246149" flipH="1">
              <a:off x="-2997503" y="704931"/>
              <a:ext cx="3598281" cy="4620948"/>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7"/>
          <p:cNvGrpSpPr/>
          <p:nvPr/>
        </p:nvGrpSpPr>
        <p:grpSpPr>
          <a:xfrm>
            <a:off x="309319" y="296649"/>
            <a:ext cx="8525562" cy="4550270"/>
            <a:chOff x="309319" y="296649"/>
            <a:chExt cx="8525562" cy="4550270"/>
          </a:xfrm>
        </p:grpSpPr>
        <p:grpSp>
          <p:nvGrpSpPr>
            <p:cNvPr id="155" name="Google Shape;155;p7"/>
            <p:cNvGrpSpPr/>
            <p:nvPr/>
          </p:nvGrpSpPr>
          <p:grpSpPr>
            <a:xfrm>
              <a:off x="309319" y="296649"/>
              <a:ext cx="8525562" cy="4550270"/>
              <a:chOff x="309319" y="296649"/>
              <a:chExt cx="8525562" cy="4550270"/>
            </a:xfrm>
          </p:grpSpPr>
          <p:sp>
            <p:nvSpPr>
              <p:cNvPr id="156" name="Google Shape;156;p7"/>
              <p:cNvSpPr/>
              <p:nvPr/>
            </p:nvSpPr>
            <p:spPr>
              <a:xfrm>
                <a:off x="309319" y="296649"/>
                <a:ext cx="8525318" cy="4550270"/>
              </a:xfrm>
              <a:custGeom>
                <a:avLst/>
                <a:gdLst/>
                <a:ahLst/>
                <a:cxnLst/>
                <a:rect l="l" t="t" r="r" b="b"/>
                <a:pathLst>
                  <a:path w="52550" h="27981" extrusionOk="0">
                    <a:moveTo>
                      <a:pt x="0" y="1"/>
                    </a:moveTo>
                    <a:lnTo>
                      <a:pt x="0" y="27980"/>
                    </a:lnTo>
                    <a:lnTo>
                      <a:pt x="52550" y="27980"/>
                    </a:lnTo>
                    <a:lnTo>
                      <a:pt x="52550" y="1"/>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7"/>
              <p:cNvGrpSpPr/>
              <p:nvPr/>
            </p:nvGrpSpPr>
            <p:grpSpPr>
              <a:xfrm>
                <a:off x="309584" y="1183048"/>
                <a:ext cx="8525296" cy="3417618"/>
                <a:chOff x="1854575" y="1025902"/>
                <a:chExt cx="3467400" cy="3417618"/>
              </a:xfrm>
            </p:grpSpPr>
            <p:cxnSp>
              <p:nvCxnSpPr>
                <p:cNvPr id="158" name="Google Shape;158;p7"/>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9" name="Google Shape;159;p7"/>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0" name="Google Shape;160;p7"/>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1" name="Google Shape;161;p7"/>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2" name="Google Shape;162;p7"/>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3" name="Google Shape;163;p7"/>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4" name="Google Shape;164;p7"/>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5" name="Google Shape;165;p7"/>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6" name="Google Shape;166;p7"/>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7" name="Google Shape;167;p7"/>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8" name="Google Shape;168;p7"/>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 name="Google Shape;169;p7"/>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 name="Google Shape;170;p7"/>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1" name="Google Shape;171;p7"/>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7"/>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7"/>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7"/>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grpSp>
        </p:grpSp>
        <p:sp>
          <p:nvSpPr>
            <p:cNvPr id="175" name="Google Shape;175;p7"/>
            <p:cNvSpPr/>
            <p:nvPr/>
          </p:nvSpPr>
          <p:spPr>
            <a:xfrm>
              <a:off x="712470" y="296649"/>
              <a:ext cx="162" cy="4550270"/>
            </a:xfrm>
            <a:custGeom>
              <a:avLst/>
              <a:gdLst/>
              <a:ahLst/>
              <a:cxnLst/>
              <a:rect l="l" t="t" r="r" b="b"/>
              <a:pathLst>
                <a:path w="1" h="27981" fill="none" extrusionOk="0">
                  <a:moveTo>
                    <a:pt x="0" y="27980"/>
                  </a:moveTo>
                  <a:lnTo>
                    <a:pt x="0" y="1"/>
                  </a:lnTo>
                </a:path>
              </a:pathLst>
            </a:custGeom>
            <a:noFill/>
            <a:ln w="9525" cap="flat" cmpd="sng">
              <a:solidFill>
                <a:schemeClr val="accent4"/>
              </a:solidFill>
              <a:prstDash val="solid"/>
              <a:miter lim="76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7"/>
          <p:cNvGrpSpPr/>
          <p:nvPr/>
        </p:nvGrpSpPr>
        <p:grpSpPr>
          <a:xfrm rot="835337">
            <a:off x="7613785" y="4174759"/>
            <a:ext cx="2367842" cy="2220543"/>
            <a:chOff x="5653870" y="502100"/>
            <a:chExt cx="2367898" cy="2220596"/>
          </a:xfrm>
        </p:grpSpPr>
        <p:sp>
          <p:nvSpPr>
            <p:cNvPr id="177" name="Google Shape;177;p7"/>
            <p:cNvSpPr/>
            <p:nvPr/>
          </p:nvSpPr>
          <p:spPr>
            <a:xfrm rot="-525254" flipH="1">
              <a:off x="5788005" y="650675"/>
              <a:ext cx="2099626" cy="1923446"/>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 name="Google Shape;178;p7"/>
            <p:cNvGrpSpPr/>
            <p:nvPr/>
          </p:nvGrpSpPr>
          <p:grpSpPr>
            <a:xfrm rot="279956">
              <a:off x="6229104" y="662266"/>
              <a:ext cx="721809" cy="476339"/>
              <a:chOff x="6033583" y="1855755"/>
              <a:chExt cx="475051" cy="313497"/>
            </a:xfrm>
          </p:grpSpPr>
          <p:sp>
            <p:nvSpPr>
              <p:cNvPr id="179" name="Google Shape;179;p7"/>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1" name="Google Shape;181;p7"/>
          <p:cNvSpPr txBox="1">
            <a:spLocks noGrp="1"/>
          </p:cNvSpPr>
          <p:nvPr>
            <p:ph type="body" idx="1"/>
          </p:nvPr>
        </p:nvSpPr>
        <p:spPr>
          <a:xfrm>
            <a:off x="4589044" y="2272225"/>
            <a:ext cx="3793500" cy="19182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accent4"/>
              </a:buClr>
              <a:buSzPts val="1600"/>
              <a:buFont typeface="Nunito Light"/>
              <a:buChar char="■"/>
              <a:defRPr/>
            </a:lvl1pPr>
            <a:lvl2pPr marL="914400" lvl="1" indent="-330200">
              <a:spcBef>
                <a:spcPts val="0"/>
              </a:spcBef>
              <a:spcAft>
                <a:spcPts val="0"/>
              </a:spcAft>
              <a:buClr>
                <a:srgbClr val="E76A28"/>
              </a:buClr>
              <a:buSzPts val="1600"/>
              <a:buFont typeface="Nunito Light"/>
              <a:buChar char="○"/>
              <a:defRPr sz="1200"/>
            </a:lvl2pPr>
            <a:lvl3pPr marL="1371600" lvl="2" indent="-323850">
              <a:spcBef>
                <a:spcPts val="0"/>
              </a:spcBef>
              <a:spcAft>
                <a:spcPts val="0"/>
              </a:spcAft>
              <a:buClr>
                <a:srgbClr val="E76A28"/>
              </a:buClr>
              <a:buSzPts val="1500"/>
              <a:buFont typeface="Nunito Light"/>
              <a:buChar char="■"/>
              <a:defRPr sz="1200"/>
            </a:lvl3pPr>
            <a:lvl4pPr marL="1828800" lvl="3" indent="-323850">
              <a:spcBef>
                <a:spcPts val="0"/>
              </a:spcBef>
              <a:spcAft>
                <a:spcPts val="0"/>
              </a:spcAft>
              <a:buClr>
                <a:srgbClr val="E76A28"/>
              </a:buClr>
              <a:buSzPts val="1500"/>
              <a:buFont typeface="Nunito Light"/>
              <a:buChar char="●"/>
              <a:defRPr sz="1200"/>
            </a:lvl4pPr>
            <a:lvl5pPr marL="2286000" lvl="4" indent="-317500">
              <a:spcBef>
                <a:spcPts val="0"/>
              </a:spcBef>
              <a:spcAft>
                <a:spcPts val="0"/>
              </a:spcAft>
              <a:buClr>
                <a:srgbClr val="E76A28"/>
              </a:buClr>
              <a:buSzPts val="1400"/>
              <a:buFont typeface="Nunito Light"/>
              <a:buChar char="○"/>
              <a:defRPr sz="1200"/>
            </a:lvl5pPr>
            <a:lvl6pPr marL="2743200" lvl="5" indent="-317500">
              <a:spcBef>
                <a:spcPts val="0"/>
              </a:spcBef>
              <a:spcAft>
                <a:spcPts val="0"/>
              </a:spcAft>
              <a:buClr>
                <a:srgbClr val="999999"/>
              </a:buClr>
              <a:buSzPts val="1400"/>
              <a:buFont typeface="Nunito Light"/>
              <a:buChar char="■"/>
              <a:defRPr sz="1200"/>
            </a:lvl6pPr>
            <a:lvl7pPr marL="3200400" lvl="6" indent="-311150">
              <a:spcBef>
                <a:spcPts val="0"/>
              </a:spcBef>
              <a:spcAft>
                <a:spcPts val="0"/>
              </a:spcAft>
              <a:buClr>
                <a:srgbClr val="999999"/>
              </a:buClr>
              <a:buSzPts val="1300"/>
              <a:buFont typeface="Nunito Light"/>
              <a:buChar char="●"/>
              <a:defRPr sz="1200"/>
            </a:lvl7pPr>
            <a:lvl8pPr marL="3657600" lvl="7" indent="-311150">
              <a:spcBef>
                <a:spcPts val="0"/>
              </a:spcBef>
              <a:spcAft>
                <a:spcPts val="0"/>
              </a:spcAft>
              <a:buClr>
                <a:srgbClr val="999999"/>
              </a:buClr>
              <a:buSzPts val="1300"/>
              <a:buFont typeface="Nunito Light"/>
              <a:buChar char="○"/>
              <a:defRPr sz="1200"/>
            </a:lvl8pPr>
            <a:lvl9pPr marL="4114800" lvl="8" indent="-317500">
              <a:spcBef>
                <a:spcPts val="0"/>
              </a:spcBef>
              <a:spcAft>
                <a:spcPts val="0"/>
              </a:spcAft>
              <a:buClr>
                <a:srgbClr val="999999"/>
              </a:buClr>
              <a:buSzPts val="1400"/>
              <a:buFont typeface="Nunito Light"/>
              <a:buChar char="■"/>
              <a:defRPr sz="1200"/>
            </a:lvl9pPr>
          </a:lstStyle>
          <a:p>
            <a:endParaRPr/>
          </a:p>
        </p:txBody>
      </p:sp>
      <p:sp>
        <p:nvSpPr>
          <p:cNvPr id="182" name="Google Shape;182;p7"/>
          <p:cNvSpPr txBox="1">
            <a:spLocks noGrp="1"/>
          </p:cNvSpPr>
          <p:nvPr>
            <p:ph type="title"/>
          </p:nvPr>
        </p:nvSpPr>
        <p:spPr>
          <a:xfrm>
            <a:off x="4589069" y="971850"/>
            <a:ext cx="3793500" cy="1189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3" name="Google Shape;183;p7"/>
          <p:cNvSpPr>
            <a:spLocks noGrp="1"/>
          </p:cNvSpPr>
          <p:nvPr>
            <p:ph type="pic" idx="2"/>
          </p:nvPr>
        </p:nvSpPr>
        <p:spPr>
          <a:xfrm rot="175973">
            <a:off x="1089822" y="957613"/>
            <a:ext cx="3154432" cy="3154432"/>
          </a:xfrm>
          <a:prstGeom prst="rect">
            <a:avLst/>
          </a:prstGeom>
          <a:noFill/>
          <a:ln>
            <a:noFill/>
          </a:ln>
          <a:effectLst>
            <a:outerShdw blurRad="285750" dist="95250" dir="9000000" algn="bl" rotWithShape="0">
              <a:schemeClr val="dk1">
                <a:alpha val="20000"/>
              </a:scheme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4"/>
        <p:cNvGrpSpPr/>
        <p:nvPr/>
      </p:nvGrpSpPr>
      <p:grpSpPr>
        <a:xfrm>
          <a:off x="0" y="0"/>
          <a:ext cx="0" cy="0"/>
          <a:chOff x="0" y="0"/>
          <a:chExt cx="0" cy="0"/>
        </a:xfrm>
      </p:grpSpPr>
      <p:sp>
        <p:nvSpPr>
          <p:cNvPr id="185" name="Google Shape;185;p8"/>
          <p:cNvSpPr txBox="1">
            <a:spLocks noGrp="1"/>
          </p:cNvSpPr>
          <p:nvPr>
            <p:ph type="title"/>
          </p:nvPr>
        </p:nvSpPr>
        <p:spPr>
          <a:xfrm>
            <a:off x="1713225" y="1661400"/>
            <a:ext cx="3370200" cy="1935600"/>
          </a:xfrm>
          <a:prstGeom prst="rect">
            <a:avLst/>
          </a:prstGeom>
        </p:spPr>
        <p:txBody>
          <a:bodyPr spcFirstLastPara="1" wrap="square" lIns="91425" tIns="91425" rIns="91425" bIns="91425" anchor="t" anchorCtr="0">
            <a:noAutofit/>
          </a:bodyPr>
          <a:lstStyle>
            <a:lvl1pPr lvl="0">
              <a:spcBef>
                <a:spcPts val="0"/>
              </a:spcBef>
              <a:spcAft>
                <a:spcPts val="0"/>
              </a:spcAft>
              <a:buSzPts val="4800"/>
              <a:buNone/>
              <a:defRPr sz="49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9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96"/>
        <p:cNvGrpSpPr/>
        <p:nvPr/>
      </p:nvGrpSpPr>
      <p:grpSpPr>
        <a:xfrm>
          <a:off x="0" y="0"/>
          <a:ext cx="0" cy="0"/>
          <a:chOff x="0" y="0"/>
          <a:chExt cx="0" cy="0"/>
        </a:xfrm>
      </p:grpSpPr>
      <p:grpSp>
        <p:nvGrpSpPr>
          <p:cNvPr id="197" name="Google Shape;197;p13"/>
          <p:cNvGrpSpPr/>
          <p:nvPr/>
        </p:nvGrpSpPr>
        <p:grpSpPr>
          <a:xfrm>
            <a:off x="-3994923" y="634717"/>
            <a:ext cx="10656771" cy="6549381"/>
            <a:chOff x="-3994923" y="634717"/>
            <a:chExt cx="10656771" cy="6549381"/>
          </a:xfrm>
        </p:grpSpPr>
        <p:sp>
          <p:nvSpPr>
            <p:cNvPr id="198" name="Google Shape;198;p13"/>
            <p:cNvSpPr/>
            <p:nvPr/>
          </p:nvSpPr>
          <p:spPr>
            <a:xfrm rot="-1536058" flipH="1">
              <a:off x="-3077967" y="1301558"/>
              <a:ext cx="4270982" cy="5215699"/>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13"/>
            <p:cNvGrpSpPr/>
            <p:nvPr/>
          </p:nvGrpSpPr>
          <p:grpSpPr>
            <a:xfrm>
              <a:off x="4248982" y="4505313"/>
              <a:ext cx="2412866" cy="2437741"/>
              <a:chOff x="5447769" y="3827463"/>
              <a:chExt cx="2412866" cy="2437741"/>
            </a:xfrm>
          </p:grpSpPr>
          <p:sp>
            <p:nvSpPr>
              <p:cNvPr id="200" name="Google Shape;200;p13"/>
              <p:cNvSpPr/>
              <p:nvPr/>
            </p:nvSpPr>
            <p:spPr>
              <a:xfrm flipH="1">
                <a:off x="5449098" y="3854930"/>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flipH="1">
                <a:off x="5447769" y="3853601"/>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rot="-525254" flipH="1">
                <a:off x="6672201" y="3898361"/>
                <a:ext cx="977498" cy="598943"/>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 name="Google Shape;203;p13"/>
          <p:cNvGrpSpPr/>
          <p:nvPr/>
        </p:nvGrpSpPr>
        <p:grpSpPr>
          <a:xfrm>
            <a:off x="304900" y="282375"/>
            <a:ext cx="8533706" cy="4574092"/>
            <a:chOff x="304900" y="282375"/>
            <a:chExt cx="8533706" cy="4574092"/>
          </a:xfrm>
        </p:grpSpPr>
        <p:sp>
          <p:nvSpPr>
            <p:cNvPr id="204" name="Google Shape;204;p13"/>
            <p:cNvSpPr/>
            <p:nvPr/>
          </p:nvSpPr>
          <p:spPr>
            <a:xfrm>
              <a:off x="304900" y="282375"/>
              <a:ext cx="8533706" cy="4574092"/>
            </a:xfrm>
            <a:custGeom>
              <a:avLst/>
              <a:gdLst/>
              <a:ahLst/>
              <a:cxnLst/>
              <a:rect l="l" t="t" r="r" b="b"/>
              <a:pathLst>
                <a:path w="52428" h="28080" extrusionOk="0">
                  <a:moveTo>
                    <a:pt x="52373" y="0"/>
                  </a:moveTo>
                  <a:lnTo>
                    <a:pt x="51419" y="0"/>
                  </a:lnTo>
                  <a:lnTo>
                    <a:pt x="51358" y="100"/>
                  </a:lnTo>
                  <a:lnTo>
                    <a:pt x="51288" y="470"/>
                  </a:lnTo>
                  <a:lnTo>
                    <a:pt x="51288" y="470"/>
                  </a:lnTo>
                  <a:lnTo>
                    <a:pt x="51288" y="470"/>
                  </a:lnTo>
                  <a:cubicBezTo>
                    <a:pt x="51342" y="539"/>
                    <a:pt x="51373" y="624"/>
                    <a:pt x="51373" y="708"/>
                  </a:cubicBezTo>
                  <a:cubicBezTo>
                    <a:pt x="51373" y="801"/>
                    <a:pt x="51335" y="893"/>
                    <a:pt x="51258" y="955"/>
                  </a:cubicBezTo>
                  <a:cubicBezTo>
                    <a:pt x="51188" y="1016"/>
                    <a:pt x="51088" y="1039"/>
                    <a:pt x="50996" y="1016"/>
                  </a:cubicBezTo>
                  <a:cubicBezTo>
                    <a:pt x="50881" y="993"/>
                    <a:pt x="50781" y="901"/>
                    <a:pt x="50757" y="778"/>
                  </a:cubicBezTo>
                  <a:cubicBezTo>
                    <a:pt x="50734" y="685"/>
                    <a:pt x="50757" y="585"/>
                    <a:pt x="50819" y="516"/>
                  </a:cubicBezTo>
                  <a:cubicBezTo>
                    <a:pt x="50881" y="439"/>
                    <a:pt x="50965" y="401"/>
                    <a:pt x="51065" y="401"/>
                  </a:cubicBezTo>
                  <a:cubicBezTo>
                    <a:pt x="51065" y="401"/>
                    <a:pt x="51073" y="401"/>
                    <a:pt x="51104" y="93"/>
                  </a:cubicBezTo>
                  <a:lnTo>
                    <a:pt x="51065" y="0"/>
                  </a:lnTo>
                  <a:lnTo>
                    <a:pt x="51065" y="0"/>
                  </a:lnTo>
                  <a:lnTo>
                    <a:pt x="49241" y="8"/>
                  </a:lnTo>
                  <a:lnTo>
                    <a:pt x="49218" y="454"/>
                  </a:lnTo>
                  <a:lnTo>
                    <a:pt x="49218" y="454"/>
                  </a:lnTo>
                  <a:lnTo>
                    <a:pt x="49218" y="454"/>
                  </a:lnTo>
                  <a:cubicBezTo>
                    <a:pt x="49326" y="531"/>
                    <a:pt x="49380" y="662"/>
                    <a:pt x="49349" y="785"/>
                  </a:cubicBezTo>
                  <a:cubicBezTo>
                    <a:pt x="49326" y="901"/>
                    <a:pt x="49234" y="993"/>
                    <a:pt x="49118" y="1016"/>
                  </a:cubicBezTo>
                  <a:cubicBezTo>
                    <a:pt x="49018" y="1039"/>
                    <a:pt x="48926" y="1016"/>
                    <a:pt x="48849" y="955"/>
                  </a:cubicBezTo>
                  <a:cubicBezTo>
                    <a:pt x="48780" y="901"/>
                    <a:pt x="48734" y="808"/>
                    <a:pt x="48734" y="716"/>
                  </a:cubicBezTo>
                  <a:cubicBezTo>
                    <a:pt x="48734" y="601"/>
                    <a:pt x="48795" y="493"/>
                    <a:pt x="48895" y="439"/>
                  </a:cubicBezTo>
                  <a:lnTo>
                    <a:pt x="48895" y="439"/>
                  </a:lnTo>
                  <a:lnTo>
                    <a:pt x="48880" y="8"/>
                  </a:lnTo>
                  <a:lnTo>
                    <a:pt x="48880" y="8"/>
                  </a:lnTo>
                  <a:lnTo>
                    <a:pt x="46887" y="8"/>
                  </a:lnTo>
                  <a:lnTo>
                    <a:pt x="46964" y="408"/>
                  </a:lnTo>
                  <a:lnTo>
                    <a:pt x="46964" y="416"/>
                  </a:lnTo>
                  <a:lnTo>
                    <a:pt x="46964" y="416"/>
                  </a:lnTo>
                  <a:cubicBezTo>
                    <a:pt x="47010" y="408"/>
                    <a:pt x="47048" y="408"/>
                    <a:pt x="47095" y="416"/>
                  </a:cubicBezTo>
                  <a:cubicBezTo>
                    <a:pt x="47210" y="439"/>
                    <a:pt x="47302" y="531"/>
                    <a:pt x="47333" y="647"/>
                  </a:cubicBezTo>
                  <a:cubicBezTo>
                    <a:pt x="47356" y="747"/>
                    <a:pt x="47333" y="855"/>
                    <a:pt x="47256" y="931"/>
                  </a:cubicBezTo>
                  <a:cubicBezTo>
                    <a:pt x="47187" y="1008"/>
                    <a:pt x="47087" y="1039"/>
                    <a:pt x="46987" y="1024"/>
                  </a:cubicBezTo>
                  <a:cubicBezTo>
                    <a:pt x="46856" y="1008"/>
                    <a:pt x="46748" y="908"/>
                    <a:pt x="46725" y="778"/>
                  </a:cubicBezTo>
                  <a:cubicBezTo>
                    <a:pt x="46710" y="724"/>
                    <a:pt x="46717" y="670"/>
                    <a:pt x="46733" y="616"/>
                  </a:cubicBezTo>
                  <a:lnTo>
                    <a:pt x="46733" y="616"/>
                  </a:lnTo>
                  <a:lnTo>
                    <a:pt x="46687" y="224"/>
                  </a:lnTo>
                  <a:lnTo>
                    <a:pt x="46687" y="224"/>
                  </a:lnTo>
                  <a:lnTo>
                    <a:pt x="46541" y="8"/>
                  </a:lnTo>
                  <a:lnTo>
                    <a:pt x="46541" y="8"/>
                  </a:lnTo>
                  <a:lnTo>
                    <a:pt x="45271" y="16"/>
                  </a:lnTo>
                  <a:lnTo>
                    <a:pt x="45225" y="493"/>
                  </a:lnTo>
                  <a:lnTo>
                    <a:pt x="45225" y="493"/>
                  </a:lnTo>
                  <a:lnTo>
                    <a:pt x="45225" y="493"/>
                  </a:lnTo>
                  <a:cubicBezTo>
                    <a:pt x="45309" y="570"/>
                    <a:pt x="45340" y="685"/>
                    <a:pt x="45317" y="793"/>
                  </a:cubicBezTo>
                  <a:cubicBezTo>
                    <a:pt x="45294" y="908"/>
                    <a:pt x="45202" y="1001"/>
                    <a:pt x="45078" y="1024"/>
                  </a:cubicBezTo>
                  <a:cubicBezTo>
                    <a:pt x="44986" y="1047"/>
                    <a:pt x="44894" y="1024"/>
                    <a:pt x="44817" y="962"/>
                  </a:cubicBezTo>
                  <a:cubicBezTo>
                    <a:pt x="44748" y="908"/>
                    <a:pt x="44701" y="816"/>
                    <a:pt x="44701" y="724"/>
                  </a:cubicBezTo>
                  <a:cubicBezTo>
                    <a:pt x="44701" y="631"/>
                    <a:pt x="44740" y="547"/>
                    <a:pt x="44809" y="485"/>
                  </a:cubicBezTo>
                  <a:lnTo>
                    <a:pt x="44809" y="485"/>
                  </a:lnTo>
                  <a:lnTo>
                    <a:pt x="44824" y="16"/>
                  </a:lnTo>
                  <a:lnTo>
                    <a:pt x="44824" y="16"/>
                  </a:lnTo>
                  <a:lnTo>
                    <a:pt x="43085" y="16"/>
                  </a:lnTo>
                  <a:lnTo>
                    <a:pt x="43101" y="170"/>
                  </a:lnTo>
                  <a:lnTo>
                    <a:pt x="43101" y="170"/>
                  </a:lnTo>
                  <a:lnTo>
                    <a:pt x="43101" y="170"/>
                  </a:lnTo>
                  <a:cubicBezTo>
                    <a:pt x="43147" y="247"/>
                    <a:pt x="43185" y="324"/>
                    <a:pt x="43201" y="416"/>
                  </a:cubicBezTo>
                  <a:cubicBezTo>
                    <a:pt x="43216" y="462"/>
                    <a:pt x="43232" y="508"/>
                    <a:pt x="43255" y="554"/>
                  </a:cubicBezTo>
                  <a:cubicBezTo>
                    <a:pt x="43301" y="616"/>
                    <a:pt x="43316" y="693"/>
                    <a:pt x="43309" y="770"/>
                  </a:cubicBezTo>
                  <a:cubicBezTo>
                    <a:pt x="43285" y="908"/>
                    <a:pt x="43178" y="1016"/>
                    <a:pt x="43032" y="1039"/>
                  </a:cubicBezTo>
                  <a:cubicBezTo>
                    <a:pt x="42947" y="1047"/>
                    <a:pt x="42855" y="1016"/>
                    <a:pt x="42793" y="962"/>
                  </a:cubicBezTo>
                  <a:cubicBezTo>
                    <a:pt x="42724" y="901"/>
                    <a:pt x="42685" y="816"/>
                    <a:pt x="42685" y="724"/>
                  </a:cubicBezTo>
                  <a:cubicBezTo>
                    <a:pt x="42685" y="624"/>
                    <a:pt x="42731" y="531"/>
                    <a:pt x="42808" y="477"/>
                  </a:cubicBezTo>
                  <a:cubicBezTo>
                    <a:pt x="42824" y="462"/>
                    <a:pt x="42816" y="408"/>
                    <a:pt x="42793" y="316"/>
                  </a:cubicBezTo>
                  <a:cubicBezTo>
                    <a:pt x="42770" y="262"/>
                    <a:pt x="42762" y="208"/>
                    <a:pt x="42762" y="147"/>
                  </a:cubicBezTo>
                  <a:lnTo>
                    <a:pt x="42762" y="147"/>
                  </a:lnTo>
                  <a:lnTo>
                    <a:pt x="42731" y="23"/>
                  </a:lnTo>
                  <a:lnTo>
                    <a:pt x="42731" y="16"/>
                  </a:lnTo>
                  <a:lnTo>
                    <a:pt x="41277" y="16"/>
                  </a:lnTo>
                  <a:lnTo>
                    <a:pt x="41192" y="493"/>
                  </a:lnTo>
                  <a:lnTo>
                    <a:pt x="41185" y="501"/>
                  </a:lnTo>
                  <a:lnTo>
                    <a:pt x="41192" y="501"/>
                  </a:lnTo>
                  <a:cubicBezTo>
                    <a:pt x="41269" y="577"/>
                    <a:pt x="41308" y="685"/>
                    <a:pt x="41285" y="793"/>
                  </a:cubicBezTo>
                  <a:cubicBezTo>
                    <a:pt x="41262" y="916"/>
                    <a:pt x="41169" y="1008"/>
                    <a:pt x="41046" y="1031"/>
                  </a:cubicBezTo>
                  <a:cubicBezTo>
                    <a:pt x="40954" y="1055"/>
                    <a:pt x="40862" y="1031"/>
                    <a:pt x="40785" y="970"/>
                  </a:cubicBezTo>
                  <a:cubicBezTo>
                    <a:pt x="40708" y="916"/>
                    <a:pt x="40669" y="824"/>
                    <a:pt x="40669" y="731"/>
                  </a:cubicBezTo>
                  <a:cubicBezTo>
                    <a:pt x="40669" y="616"/>
                    <a:pt x="40731" y="508"/>
                    <a:pt x="40838" y="454"/>
                  </a:cubicBezTo>
                  <a:lnTo>
                    <a:pt x="40838" y="454"/>
                  </a:lnTo>
                  <a:lnTo>
                    <a:pt x="40823" y="23"/>
                  </a:lnTo>
                  <a:lnTo>
                    <a:pt x="40823" y="23"/>
                  </a:lnTo>
                  <a:lnTo>
                    <a:pt x="39292" y="23"/>
                  </a:lnTo>
                  <a:lnTo>
                    <a:pt x="39184" y="508"/>
                  </a:lnTo>
                  <a:lnTo>
                    <a:pt x="39184" y="508"/>
                  </a:lnTo>
                  <a:lnTo>
                    <a:pt x="39184" y="516"/>
                  </a:lnTo>
                  <a:cubicBezTo>
                    <a:pt x="39261" y="593"/>
                    <a:pt x="39292" y="701"/>
                    <a:pt x="39269" y="801"/>
                  </a:cubicBezTo>
                  <a:cubicBezTo>
                    <a:pt x="39238" y="924"/>
                    <a:pt x="39146" y="1008"/>
                    <a:pt x="39030" y="1039"/>
                  </a:cubicBezTo>
                  <a:cubicBezTo>
                    <a:pt x="38938" y="1062"/>
                    <a:pt x="38845" y="1039"/>
                    <a:pt x="38768" y="978"/>
                  </a:cubicBezTo>
                  <a:cubicBezTo>
                    <a:pt x="38691" y="916"/>
                    <a:pt x="38653" y="831"/>
                    <a:pt x="38653" y="731"/>
                  </a:cubicBezTo>
                  <a:cubicBezTo>
                    <a:pt x="38653" y="624"/>
                    <a:pt x="38707" y="524"/>
                    <a:pt x="38807" y="462"/>
                  </a:cubicBezTo>
                  <a:lnTo>
                    <a:pt x="38807" y="462"/>
                  </a:lnTo>
                  <a:lnTo>
                    <a:pt x="38976" y="31"/>
                  </a:lnTo>
                  <a:lnTo>
                    <a:pt x="38976" y="23"/>
                  </a:lnTo>
                  <a:lnTo>
                    <a:pt x="38253" y="23"/>
                  </a:lnTo>
                  <a:lnTo>
                    <a:pt x="38253" y="23"/>
                  </a:lnTo>
                  <a:lnTo>
                    <a:pt x="37329" y="23"/>
                  </a:lnTo>
                  <a:lnTo>
                    <a:pt x="37329" y="23"/>
                  </a:lnTo>
                  <a:lnTo>
                    <a:pt x="37199" y="23"/>
                  </a:lnTo>
                  <a:lnTo>
                    <a:pt x="37152" y="501"/>
                  </a:lnTo>
                  <a:lnTo>
                    <a:pt x="37152" y="508"/>
                  </a:lnTo>
                  <a:lnTo>
                    <a:pt x="37160" y="508"/>
                  </a:lnTo>
                  <a:cubicBezTo>
                    <a:pt x="37237" y="585"/>
                    <a:pt x="37276" y="693"/>
                    <a:pt x="37253" y="801"/>
                  </a:cubicBezTo>
                  <a:cubicBezTo>
                    <a:pt x="37229" y="916"/>
                    <a:pt x="37137" y="1008"/>
                    <a:pt x="37022" y="1039"/>
                  </a:cubicBezTo>
                  <a:cubicBezTo>
                    <a:pt x="36991" y="1047"/>
                    <a:pt x="36952" y="1047"/>
                    <a:pt x="36922" y="1039"/>
                  </a:cubicBezTo>
                  <a:cubicBezTo>
                    <a:pt x="36806" y="1008"/>
                    <a:pt x="36714" y="916"/>
                    <a:pt x="36691" y="801"/>
                  </a:cubicBezTo>
                  <a:cubicBezTo>
                    <a:pt x="36675" y="708"/>
                    <a:pt x="36691" y="608"/>
                    <a:pt x="36752" y="539"/>
                  </a:cubicBezTo>
                  <a:cubicBezTo>
                    <a:pt x="36806" y="462"/>
                    <a:pt x="36891" y="424"/>
                    <a:pt x="36983" y="424"/>
                  </a:cubicBezTo>
                  <a:cubicBezTo>
                    <a:pt x="36991" y="424"/>
                    <a:pt x="36999" y="424"/>
                    <a:pt x="37029" y="116"/>
                  </a:cubicBezTo>
                  <a:lnTo>
                    <a:pt x="36991" y="23"/>
                  </a:lnTo>
                  <a:lnTo>
                    <a:pt x="36991" y="23"/>
                  </a:lnTo>
                  <a:lnTo>
                    <a:pt x="35221" y="23"/>
                  </a:lnTo>
                  <a:lnTo>
                    <a:pt x="35213" y="247"/>
                  </a:lnTo>
                  <a:lnTo>
                    <a:pt x="35121" y="493"/>
                  </a:lnTo>
                  <a:lnTo>
                    <a:pt x="35121" y="493"/>
                  </a:lnTo>
                  <a:lnTo>
                    <a:pt x="35121" y="493"/>
                  </a:lnTo>
                  <a:cubicBezTo>
                    <a:pt x="35213" y="562"/>
                    <a:pt x="35259" y="678"/>
                    <a:pt x="35236" y="785"/>
                  </a:cubicBezTo>
                  <a:cubicBezTo>
                    <a:pt x="35221" y="916"/>
                    <a:pt x="35129" y="1016"/>
                    <a:pt x="35006" y="1047"/>
                  </a:cubicBezTo>
                  <a:cubicBezTo>
                    <a:pt x="34944" y="1039"/>
                    <a:pt x="34890" y="1016"/>
                    <a:pt x="34852" y="978"/>
                  </a:cubicBezTo>
                  <a:cubicBezTo>
                    <a:pt x="34775" y="916"/>
                    <a:pt x="34736" y="831"/>
                    <a:pt x="34736" y="739"/>
                  </a:cubicBezTo>
                  <a:cubicBezTo>
                    <a:pt x="34736" y="624"/>
                    <a:pt x="34798" y="516"/>
                    <a:pt x="34890" y="462"/>
                  </a:cubicBezTo>
                  <a:lnTo>
                    <a:pt x="34890" y="462"/>
                  </a:lnTo>
                  <a:lnTo>
                    <a:pt x="34882" y="31"/>
                  </a:lnTo>
                  <a:lnTo>
                    <a:pt x="34882" y="23"/>
                  </a:lnTo>
                  <a:lnTo>
                    <a:pt x="32951" y="31"/>
                  </a:lnTo>
                  <a:lnTo>
                    <a:pt x="33020" y="431"/>
                  </a:lnTo>
                  <a:lnTo>
                    <a:pt x="33020" y="431"/>
                  </a:lnTo>
                  <a:lnTo>
                    <a:pt x="33028" y="431"/>
                  </a:lnTo>
                  <a:cubicBezTo>
                    <a:pt x="33043" y="431"/>
                    <a:pt x="33066" y="431"/>
                    <a:pt x="33089" y="431"/>
                  </a:cubicBezTo>
                  <a:lnTo>
                    <a:pt x="33097" y="493"/>
                  </a:lnTo>
                  <a:lnTo>
                    <a:pt x="33097" y="493"/>
                  </a:lnTo>
                  <a:lnTo>
                    <a:pt x="33097" y="493"/>
                  </a:lnTo>
                  <a:cubicBezTo>
                    <a:pt x="33197" y="570"/>
                    <a:pt x="33243" y="693"/>
                    <a:pt x="33220" y="816"/>
                  </a:cubicBezTo>
                  <a:cubicBezTo>
                    <a:pt x="33197" y="924"/>
                    <a:pt x="33120" y="1008"/>
                    <a:pt x="33013" y="1039"/>
                  </a:cubicBezTo>
                  <a:cubicBezTo>
                    <a:pt x="32897" y="1008"/>
                    <a:pt x="32812" y="916"/>
                    <a:pt x="32789" y="801"/>
                  </a:cubicBezTo>
                  <a:cubicBezTo>
                    <a:pt x="32782" y="747"/>
                    <a:pt x="32789" y="685"/>
                    <a:pt x="32805" y="639"/>
                  </a:cubicBezTo>
                  <a:lnTo>
                    <a:pt x="32805" y="639"/>
                  </a:lnTo>
                  <a:lnTo>
                    <a:pt x="32759" y="239"/>
                  </a:lnTo>
                  <a:lnTo>
                    <a:pt x="32759" y="239"/>
                  </a:lnTo>
                  <a:lnTo>
                    <a:pt x="32612" y="31"/>
                  </a:lnTo>
                  <a:lnTo>
                    <a:pt x="32612" y="31"/>
                  </a:lnTo>
                  <a:lnTo>
                    <a:pt x="31389" y="31"/>
                  </a:lnTo>
                  <a:lnTo>
                    <a:pt x="31343" y="516"/>
                  </a:lnTo>
                  <a:lnTo>
                    <a:pt x="31343" y="516"/>
                  </a:lnTo>
                  <a:lnTo>
                    <a:pt x="31343" y="516"/>
                  </a:lnTo>
                  <a:cubicBezTo>
                    <a:pt x="31427" y="593"/>
                    <a:pt x="31458" y="701"/>
                    <a:pt x="31435" y="808"/>
                  </a:cubicBezTo>
                  <a:cubicBezTo>
                    <a:pt x="31412" y="931"/>
                    <a:pt x="31320" y="1024"/>
                    <a:pt x="31204" y="1047"/>
                  </a:cubicBezTo>
                  <a:cubicBezTo>
                    <a:pt x="31112" y="1070"/>
                    <a:pt x="31019" y="1047"/>
                    <a:pt x="30950" y="985"/>
                  </a:cubicBezTo>
                  <a:cubicBezTo>
                    <a:pt x="30881" y="924"/>
                    <a:pt x="30835" y="839"/>
                    <a:pt x="30835" y="747"/>
                  </a:cubicBezTo>
                  <a:cubicBezTo>
                    <a:pt x="30835" y="654"/>
                    <a:pt x="30873" y="570"/>
                    <a:pt x="30943" y="508"/>
                  </a:cubicBezTo>
                  <a:lnTo>
                    <a:pt x="30943" y="508"/>
                  </a:lnTo>
                  <a:lnTo>
                    <a:pt x="30950" y="39"/>
                  </a:lnTo>
                  <a:lnTo>
                    <a:pt x="30950" y="31"/>
                  </a:lnTo>
                  <a:lnTo>
                    <a:pt x="29273" y="39"/>
                  </a:lnTo>
                  <a:lnTo>
                    <a:pt x="29288" y="193"/>
                  </a:lnTo>
                  <a:lnTo>
                    <a:pt x="29288" y="193"/>
                  </a:lnTo>
                  <a:lnTo>
                    <a:pt x="29288" y="193"/>
                  </a:lnTo>
                  <a:cubicBezTo>
                    <a:pt x="29334" y="270"/>
                    <a:pt x="29373" y="347"/>
                    <a:pt x="29388" y="431"/>
                  </a:cubicBezTo>
                  <a:cubicBezTo>
                    <a:pt x="29404" y="477"/>
                    <a:pt x="29419" y="524"/>
                    <a:pt x="29442" y="570"/>
                  </a:cubicBezTo>
                  <a:cubicBezTo>
                    <a:pt x="29480" y="639"/>
                    <a:pt x="29496" y="716"/>
                    <a:pt x="29488" y="793"/>
                  </a:cubicBezTo>
                  <a:cubicBezTo>
                    <a:pt x="29473" y="924"/>
                    <a:pt x="29365" y="1039"/>
                    <a:pt x="29227" y="1055"/>
                  </a:cubicBezTo>
                  <a:cubicBezTo>
                    <a:pt x="29142" y="1070"/>
                    <a:pt x="29057" y="1039"/>
                    <a:pt x="28988" y="978"/>
                  </a:cubicBezTo>
                  <a:cubicBezTo>
                    <a:pt x="28926" y="924"/>
                    <a:pt x="28888" y="839"/>
                    <a:pt x="28888" y="747"/>
                  </a:cubicBezTo>
                  <a:cubicBezTo>
                    <a:pt x="28888" y="647"/>
                    <a:pt x="28934" y="554"/>
                    <a:pt x="29011" y="493"/>
                  </a:cubicBezTo>
                  <a:cubicBezTo>
                    <a:pt x="29026" y="485"/>
                    <a:pt x="29011" y="431"/>
                    <a:pt x="28988" y="331"/>
                  </a:cubicBezTo>
                  <a:cubicBezTo>
                    <a:pt x="28973" y="285"/>
                    <a:pt x="28965" y="224"/>
                    <a:pt x="28965" y="170"/>
                  </a:cubicBezTo>
                  <a:lnTo>
                    <a:pt x="28965" y="170"/>
                  </a:lnTo>
                  <a:lnTo>
                    <a:pt x="28934" y="39"/>
                  </a:lnTo>
                  <a:lnTo>
                    <a:pt x="28934" y="39"/>
                  </a:lnTo>
                  <a:lnTo>
                    <a:pt x="27526" y="39"/>
                  </a:lnTo>
                  <a:lnTo>
                    <a:pt x="27441" y="516"/>
                  </a:lnTo>
                  <a:lnTo>
                    <a:pt x="27441" y="516"/>
                  </a:lnTo>
                  <a:lnTo>
                    <a:pt x="27441" y="524"/>
                  </a:lnTo>
                  <a:cubicBezTo>
                    <a:pt x="27526" y="593"/>
                    <a:pt x="27557" y="708"/>
                    <a:pt x="27534" y="816"/>
                  </a:cubicBezTo>
                  <a:cubicBezTo>
                    <a:pt x="27511" y="931"/>
                    <a:pt x="27426" y="1031"/>
                    <a:pt x="27310" y="1055"/>
                  </a:cubicBezTo>
                  <a:cubicBezTo>
                    <a:pt x="27218" y="1078"/>
                    <a:pt x="27126" y="1055"/>
                    <a:pt x="27049" y="993"/>
                  </a:cubicBezTo>
                  <a:cubicBezTo>
                    <a:pt x="26980" y="931"/>
                    <a:pt x="26941" y="847"/>
                    <a:pt x="26941" y="754"/>
                  </a:cubicBezTo>
                  <a:cubicBezTo>
                    <a:pt x="26941" y="639"/>
                    <a:pt x="27003" y="531"/>
                    <a:pt x="27103" y="477"/>
                  </a:cubicBezTo>
                  <a:lnTo>
                    <a:pt x="27103" y="470"/>
                  </a:lnTo>
                  <a:lnTo>
                    <a:pt x="27087" y="47"/>
                  </a:lnTo>
                  <a:lnTo>
                    <a:pt x="27087" y="39"/>
                  </a:lnTo>
                  <a:lnTo>
                    <a:pt x="25610" y="47"/>
                  </a:lnTo>
                  <a:lnTo>
                    <a:pt x="25502" y="531"/>
                  </a:lnTo>
                  <a:lnTo>
                    <a:pt x="25502" y="531"/>
                  </a:lnTo>
                  <a:lnTo>
                    <a:pt x="25502" y="531"/>
                  </a:lnTo>
                  <a:cubicBezTo>
                    <a:pt x="25579" y="608"/>
                    <a:pt x="25610" y="724"/>
                    <a:pt x="25587" y="824"/>
                  </a:cubicBezTo>
                  <a:cubicBezTo>
                    <a:pt x="25564" y="939"/>
                    <a:pt x="25471" y="1031"/>
                    <a:pt x="25356" y="1062"/>
                  </a:cubicBezTo>
                  <a:cubicBezTo>
                    <a:pt x="25271" y="1078"/>
                    <a:pt x="25171" y="1055"/>
                    <a:pt x="25102" y="1001"/>
                  </a:cubicBezTo>
                  <a:cubicBezTo>
                    <a:pt x="25033" y="939"/>
                    <a:pt x="24994" y="847"/>
                    <a:pt x="24994" y="754"/>
                  </a:cubicBezTo>
                  <a:cubicBezTo>
                    <a:pt x="24994" y="647"/>
                    <a:pt x="25048" y="547"/>
                    <a:pt x="25140" y="485"/>
                  </a:cubicBezTo>
                  <a:lnTo>
                    <a:pt x="25140" y="485"/>
                  </a:lnTo>
                  <a:lnTo>
                    <a:pt x="25302" y="47"/>
                  </a:lnTo>
                  <a:lnTo>
                    <a:pt x="25302" y="47"/>
                  </a:lnTo>
                  <a:lnTo>
                    <a:pt x="23586" y="47"/>
                  </a:lnTo>
                  <a:lnTo>
                    <a:pt x="23548" y="524"/>
                  </a:lnTo>
                  <a:lnTo>
                    <a:pt x="23548" y="524"/>
                  </a:lnTo>
                  <a:lnTo>
                    <a:pt x="23548" y="531"/>
                  </a:lnTo>
                  <a:cubicBezTo>
                    <a:pt x="23624" y="608"/>
                    <a:pt x="23663" y="716"/>
                    <a:pt x="23640" y="824"/>
                  </a:cubicBezTo>
                  <a:cubicBezTo>
                    <a:pt x="23617" y="939"/>
                    <a:pt x="23524" y="1039"/>
                    <a:pt x="23409" y="1062"/>
                  </a:cubicBezTo>
                  <a:cubicBezTo>
                    <a:pt x="23317" y="1085"/>
                    <a:pt x="23224" y="1062"/>
                    <a:pt x="23155" y="1001"/>
                  </a:cubicBezTo>
                  <a:cubicBezTo>
                    <a:pt x="23086" y="939"/>
                    <a:pt x="23040" y="855"/>
                    <a:pt x="23040" y="762"/>
                  </a:cubicBezTo>
                  <a:cubicBezTo>
                    <a:pt x="23040" y="670"/>
                    <a:pt x="23078" y="577"/>
                    <a:pt x="23147" y="516"/>
                  </a:cubicBezTo>
                  <a:lnTo>
                    <a:pt x="23155" y="516"/>
                  </a:lnTo>
                  <a:lnTo>
                    <a:pt x="23078" y="54"/>
                  </a:lnTo>
                  <a:lnTo>
                    <a:pt x="23078" y="47"/>
                  </a:lnTo>
                  <a:lnTo>
                    <a:pt x="21747" y="54"/>
                  </a:lnTo>
                  <a:lnTo>
                    <a:pt x="21578" y="516"/>
                  </a:lnTo>
                  <a:lnTo>
                    <a:pt x="21578" y="516"/>
                  </a:lnTo>
                  <a:lnTo>
                    <a:pt x="21578" y="516"/>
                  </a:lnTo>
                  <a:cubicBezTo>
                    <a:pt x="21670" y="585"/>
                    <a:pt x="21708" y="701"/>
                    <a:pt x="21693" y="808"/>
                  </a:cubicBezTo>
                  <a:cubicBezTo>
                    <a:pt x="21670" y="947"/>
                    <a:pt x="21570" y="1055"/>
                    <a:pt x="21431" y="1070"/>
                  </a:cubicBezTo>
                  <a:cubicBezTo>
                    <a:pt x="21347" y="1085"/>
                    <a:pt x="21262" y="1055"/>
                    <a:pt x="21193" y="993"/>
                  </a:cubicBezTo>
                  <a:cubicBezTo>
                    <a:pt x="21131" y="939"/>
                    <a:pt x="21093" y="855"/>
                    <a:pt x="21093" y="762"/>
                  </a:cubicBezTo>
                  <a:cubicBezTo>
                    <a:pt x="21093" y="678"/>
                    <a:pt x="21124" y="601"/>
                    <a:pt x="21177" y="539"/>
                  </a:cubicBezTo>
                  <a:lnTo>
                    <a:pt x="21185" y="539"/>
                  </a:lnTo>
                  <a:lnTo>
                    <a:pt x="21093" y="54"/>
                  </a:lnTo>
                  <a:lnTo>
                    <a:pt x="21093" y="54"/>
                  </a:lnTo>
                  <a:lnTo>
                    <a:pt x="19561" y="54"/>
                  </a:lnTo>
                  <a:lnTo>
                    <a:pt x="19623" y="508"/>
                  </a:lnTo>
                  <a:lnTo>
                    <a:pt x="19623" y="516"/>
                  </a:lnTo>
                  <a:lnTo>
                    <a:pt x="19623" y="516"/>
                  </a:lnTo>
                  <a:cubicBezTo>
                    <a:pt x="19723" y="593"/>
                    <a:pt x="19769" y="716"/>
                    <a:pt x="19738" y="831"/>
                  </a:cubicBezTo>
                  <a:cubicBezTo>
                    <a:pt x="19715" y="955"/>
                    <a:pt x="19623" y="1047"/>
                    <a:pt x="19508" y="1070"/>
                  </a:cubicBezTo>
                  <a:cubicBezTo>
                    <a:pt x="19492" y="1078"/>
                    <a:pt x="19469" y="1078"/>
                    <a:pt x="19454" y="1078"/>
                  </a:cubicBezTo>
                  <a:cubicBezTo>
                    <a:pt x="19438" y="1078"/>
                    <a:pt x="19415" y="1078"/>
                    <a:pt x="19400" y="1070"/>
                  </a:cubicBezTo>
                  <a:cubicBezTo>
                    <a:pt x="19277" y="1047"/>
                    <a:pt x="19184" y="955"/>
                    <a:pt x="19161" y="831"/>
                  </a:cubicBezTo>
                  <a:cubicBezTo>
                    <a:pt x="19138" y="739"/>
                    <a:pt x="19161" y="647"/>
                    <a:pt x="19223" y="570"/>
                  </a:cubicBezTo>
                  <a:cubicBezTo>
                    <a:pt x="19284" y="501"/>
                    <a:pt x="19369" y="454"/>
                    <a:pt x="19461" y="454"/>
                  </a:cubicBezTo>
                  <a:cubicBezTo>
                    <a:pt x="19469" y="454"/>
                    <a:pt x="19477" y="454"/>
                    <a:pt x="19508" y="147"/>
                  </a:cubicBezTo>
                  <a:lnTo>
                    <a:pt x="19469" y="62"/>
                  </a:lnTo>
                  <a:lnTo>
                    <a:pt x="19469" y="54"/>
                  </a:lnTo>
                  <a:lnTo>
                    <a:pt x="19000" y="54"/>
                  </a:lnTo>
                  <a:lnTo>
                    <a:pt x="19000" y="54"/>
                  </a:lnTo>
                  <a:lnTo>
                    <a:pt x="18176" y="62"/>
                  </a:lnTo>
                  <a:lnTo>
                    <a:pt x="18176" y="62"/>
                  </a:lnTo>
                  <a:lnTo>
                    <a:pt x="17638" y="62"/>
                  </a:lnTo>
                  <a:lnTo>
                    <a:pt x="17622" y="508"/>
                  </a:lnTo>
                  <a:lnTo>
                    <a:pt x="17622" y="508"/>
                  </a:lnTo>
                  <a:lnTo>
                    <a:pt x="17622" y="508"/>
                  </a:lnTo>
                  <a:cubicBezTo>
                    <a:pt x="17730" y="585"/>
                    <a:pt x="17784" y="716"/>
                    <a:pt x="17753" y="839"/>
                  </a:cubicBezTo>
                  <a:cubicBezTo>
                    <a:pt x="17730" y="955"/>
                    <a:pt x="17638" y="1047"/>
                    <a:pt x="17515" y="1078"/>
                  </a:cubicBezTo>
                  <a:cubicBezTo>
                    <a:pt x="17422" y="1093"/>
                    <a:pt x="17330" y="1070"/>
                    <a:pt x="17253" y="1016"/>
                  </a:cubicBezTo>
                  <a:cubicBezTo>
                    <a:pt x="17176" y="955"/>
                    <a:pt x="17138" y="862"/>
                    <a:pt x="17138" y="770"/>
                  </a:cubicBezTo>
                  <a:cubicBezTo>
                    <a:pt x="17138" y="654"/>
                    <a:pt x="17199" y="554"/>
                    <a:pt x="17299" y="493"/>
                  </a:cubicBezTo>
                  <a:lnTo>
                    <a:pt x="17299" y="493"/>
                  </a:lnTo>
                  <a:lnTo>
                    <a:pt x="17284" y="62"/>
                  </a:lnTo>
                  <a:lnTo>
                    <a:pt x="17284" y="62"/>
                  </a:lnTo>
                  <a:lnTo>
                    <a:pt x="15283" y="62"/>
                  </a:lnTo>
                  <a:lnTo>
                    <a:pt x="15360" y="462"/>
                  </a:lnTo>
                  <a:lnTo>
                    <a:pt x="15368" y="470"/>
                  </a:lnTo>
                  <a:lnTo>
                    <a:pt x="15368" y="470"/>
                  </a:lnTo>
                  <a:cubicBezTo>
                    <a:pt x="15414" y="462"/>
                    <a:pt x="15452" y="462"/>
                    <a:pt x="15498" y="470"/>
                  </a:cubicBezTo>
                  <a:cubicBezTo>
                    <a:pt x="15614" y="493"/>
                    <a:pt x="15706" y="585"/>
                    <a:pt x="15737" y="701"/>
                  </a:cubicBezTo>
                  <a:cubicBezTo>
                    <a:pt x="15760" y="801"/>
                    <a:pt x="15729" y="908"/>
                    <a:pt x="15660" y="985"/>
                  </a:cubicBezTo>
                  <a:cubicBezTo>
                    <a:pt x="15591" y="1062"/>
                    <a:pt x="15491" y="1101"/>
                    <a:pt x="15391" y="1085"/>
                  </a:cubicBezTo>
                  <a:cubicBezTo>
                    <a:pt x="15260" y="1062"/>
                    <a:pt x="15152" y="962"/>
                    <a:pt x="15129" y="831"/>
                  </a:cubicBezTo>
                  <a:cubicBezTo>
                    <a:pt x="15114" y="778"/>
                    <a:pt x="15121" y="724"/>
                    <a:pt x="15137" y="670"/>
                  </a:cubicBezTo>
                  <a:lnTo>
                    <a:pt x="15137" y="670"/>
                  </a:lnTo>
                  <a:lnTo>
                    <a:pt x="15091" y="277"/>
                  </a:lnTo>
                  <a:lnTo>
                    <a:pt x="15091" y="277"/>
                  </a:lnTo>
                  <a:lnTo>
                    <a:pt x="14944" y="70"/>
                  </a:lnTo>
                  <a:lnTo>
                    <a:pt x="14937" y="62"/>
                  </a:lnTo>
                  <a:lnTo>
                    <a:pt x="13675" y="70"/>
                  </a:lnTo>
                  <a:lnTo>
                    <a:pt x="13629" y="547"/>
                  </a:lnTo>
                  <a:lnTo>
                    <a:pt x="13629" y="547"/>
                  </a:lnTo>
                  <a:lnTo>
                    <a:pt x="13629" y="547"/>
                  </a:lnTo>
                  <a:cubicBezTo>
                    <a:pt x="13713" y="624"/>
                    <a:pt x="13744" y="739"/>
                    <a:pt x="13721" y="847"/>
                  </a:cubicBezTo>
                  <a:cubicBezTo>
                    <a:pt x="13698" y="962"/>
                    <a:pt x="13605" y="1055"/>
                    <a:pt x="13482" y="1085"/>
                  </a:cubicBezTo>
                  <a:cubicBezTo>
                    <a:pt x="13390" y="1101"/>
                    <a:pt x="13290" y="1078"/>
                    <a:pt x="13221" y="1024"/>
                  </a:cubicBezTo>
                  <a:cubicBezTo>
                    <a:pt x="13144" y="962"/>
                    <a:pt x="13105" y="870"/>
                    <a:pt x="13105" y="778"/>
                  </a:cubicBezTo>
                  <a:cubicBezTo>
                    <a:pt x="13105" y="685"/>
                    <a:pt x="13144" y="601"/>
                    <a:pt x="13213" y="539"/>
                  </a:cubicBezTo>
                  <a:lnTo>
                    <a:pt x="13213" y="539"/>
                  </a:lnTo>
                  <a:lnTo>
                    <a:pt x="13221" y="70"/>
                  </a:lnTo>
                  <a:lnTo>
                    <a:pt x="13221" y="70"/>
                  </a:lnTo>
                  <a:lnTo>
                    <a:pt x="11489" y="70"/>
                  </a:lnTo>
                  <a:lnTo>
                    <a:pt x="11505" y="224"/>
                  </a:lnTo>
                  <a:lnTo>
                    <a:pt x="11505" y="224"/>
                  </a:lnTo>
                  <a:lnTo>
                    <a:pt x="11505" y="224"/>
                  </a:lnTo>
                  <a:cubicBezTo>
                    <a:pt x="11551" y="300"/>
                    <a:pt x="11582" y="385"/>
                    <a:pt x="11605" y="470"/>
                  </a:cubicBezTo>
                  <a:cubicBezTo>
                    <a:pt x="11620" y="516"/>
                    <a:pt x="11636" y="562"/>
                    <a:pt x="11659" y="608"/>
                  </a:cubicBezTo>
                  <a:cubicBezTo>
                    <a:pt x="11697" y="670"/>
                    <a:pt x="11720" y="747"/>
                    <a:pt x="11705" y="824"/>
                  </a:cubicBezTo>
                  <a:cubicBezTo>
                    <a:pt x="11689" y="962"/>
                    <a:pt x="11574" y="1070"/>
                    <a:pt x="11435" y="1093"/>
                  </a:cubicBezTo>
                  <a:cubicBezTo>
                    <a:pt x="11351" y="1101"/>
                    <a:pt x="11258" y="1078"/>
                    <a:pt x="11189" y="1016"/>
                  </a:cubicBezTo>
                  <a:cubicBezTo>
                    <a:pt x="11128" y="955"/>
                    <a:pt x="11089" y="870"/>
                    <a:pt x="11089" y="785"/>
                  </a:cubicBezTo>
                  <a:cubicBezTo>
                    <a:pt x="11089" y="685"/>
                    <a:pt x="11135" y="593"/>
                    <a:pt x="11212" y="531"/>
                  </a:cubicBezTo>
                  <a:cubicBezTo>
                    <a:pt x="11228" y="516"/>
                    <a:pt x="11212" y="462"/>
                    <a:pt x="11189" y="370"/>
                  </a:cubicBezTo>
                  <a:cubicBezTo>
                    <a:pt x="11174" y="316"/>
                    <a:pt x="11166" y="262"/>
                    <a:pt x="11166" y="208"/>
                  </a:cubicBezTo>
                  <a:lnTo>
                    <a:pt x="11166" y="200"/>
                  </a:lnTo>
                  <a:lnTo>
                    <a:pt x="11135" y="77"/>
                  </a:lnTo>
                  <a:lnTo>
                    <a:pt x="11135" y="70"/>
                  </a:lnTo>
                  <a:lnTo>
                    <a:pt x="9681" y="77"/>
                  </a:lnTo>
                  <a:lnTo>
                    <a:pt x="9589" y="554"/>
                  </a:lnTo>
                  <a:lnTo>
                    <a:pt x="9589" y="554"/>
                  </a:lnTo>
                  <a:lnTo>
                    <a:pt x="9596" y="554"/>
                  </a:lnTo>
                  <a:cubicBezTo>
                    <a:pt x="9673" y="631"/>
                    <a:pt x="9712" y="739"/>
                    <a:pt x="9689" y="855"/>
                  </a:cubicBezTo>
                  <a:cubicBezTo>
                    <a:pt x="9666" y="970"/>
                    <a:pt x="9573" y="1062"/>
                    <a:pt x="9450" y="1093"/>
                  </a:cubicBezTo>
                  <a:cubicBezTo>
                    <a:pt x="9358" y="1108"/>
                    <a:pt x="9258" y="1085"/>
                    <a:pt x="9188" y="1024"/>
                  </a:cubicBezTo>
                  <a:cubicBezTo>
                    <a:pt x="9112" y="970"/>
                    <a:pt x="9073" y="878"/>
                    <a:pt x="9073" y="785"/>
                  </a:cubicBezTo>
                  <a:cubicBezTo>
                    <a:pt x="9073" y="670"/>
                    <a:pt x="9135" y="562"/>
                    <a:pt x="9235" y="508"/>
                  </a:cubicBezTo>
                  <a:lnTo>
                    <a:pt x="9242" y="508"/>
                  </a:lnTo>
                  <a:lnTo>
                    <a:pt x="9227" y="77"/>
                  </a:lnTo>
                  <a:lnTo>
                    <a:pt x="9227" y="77"/>
                  </a:lnTo>
                  <a:lnTo>
                    <a:pt x="7696" y="77"/>
                  </a:lnTo>
                  <a:lnTo>
                    <a:pt x="7588" y="562"/>
                  </a:lnTo>
                  <a:lnTo>
                    <a:pt x="7588" y="570"/>
                  </a:lnTo>
                  <a:lnTo>
                    <a:pt x="7588" y="570"/>
                  </a:lnTo>
                  <a:cubicBezTo>
                    <a:pt x="7665" y="647"/>
                    <a:pt x="7696" y="754"/>
                    <a:pt x="7673" y="862"/>
                  </a:cubicBezTo>
                  <a:cubicBezTo>
                    <a:pt x="7642" y="978"/>
                    <a:pt x="7549" y="1070"/>
                    <a:pt x="7434" y="1093"/>
                  </a:cubicBezTo>
                  <a:cubicBezTo>
                    <a:pt x="7342" y="1116"/>
                    <a:pt x="7242" y="1093"/>
                    <a:pt x="7172" y="1031"/>
                  </a:cubicBezTo>
                  <a:cubicBezTo>
                    <a:pt x="7095" y="970"/>
                    <a:pt x="7057" y="885"/>
                    <a:pt x="7057" y="793"/>
                  </a:cubicBezTo>
                  <a:cubicBezTo>
                    <a:pt x="7057" y="678"/>
                    <a:pt x="7111" y="577"/>
                    <a:pt x="7203" y="524"/>
                  </a:cubicBezTo>
                  <a:lnTo>
                    <a:pt x="7211" y="524"/>
                  </a:lnTo>
                  <a:lnTo>
                    <a:pt x="7372" y="85"/>
                  </a:lnTo>
                  <a:lnTo>
                    <a:pt x="7380" y="77"/>
                  </a:lnTo>
                  <a:lnTo>
                    <a:pt x="5603" y="85"/>
                  </a:lnTo>
                  <a:lnTo>
                    <a:pt x="5556" y="562"/>
                  </a:lnTo>
                  <a:lnTo>
                    <a:pt x="5556" y="562"/>
                  </a:lnTo>
                  <a:lnTo>
                    <a:pt x="5556" y="562"/>
                  </a:lnTo>
                  <a:cubicBezTo>
                    <a:pt x="5641" y="639"/>
                    <a:pt x="5679" y="747"/>
                    <a:pt x="5656" y="862"/>
                  </a:cubicBezTo>
                  <a:cubicBezTo>
                    <a:pt x="5626" y="978"/>
                    <a:pt x="5533" y="1070"/>
                    <a:pt x="5418" y="1101"/>
                  </a:cubicBezTo>
                  <a:cubicBezTo>
                    <a:pt x="5326" y="1116"/>
                    <a:pt x="5225" y="1093"/>
                    <a:pt x="5156" y="1031"/>
                  </a:cubicBezTo>
                  <a:cubicBezTo>
                    <a:pt x="5079" y="978"/>
                    <a:pt x="5041" y="885"/>
                    <a:pt x="5041" y="793"/>
                  </a:cubicBezTo>
                  <a:cubicBezTo>
                    <a:pt x="5041" y="701"/>
                    <a:pt x="5079" y="616"/>
                    <a:pt x="5149" y="554"/>
                  </a:cubicBezTo>
                  <a:lnTo>
                    <a:pt x="5149" y="554"/>
                  </a:lnTo>
                  <a:lnTo>
                    <a:pt x="5079" y="85"/>
                  </a:lnTo>
                  <a:lnTo>
                    <a:pt x="5079" y="85"/>
                  </a:lnTo>
                  <a:lnTo>
                    <a:pt x="3702" y="85"/>
                  </a:lnTo>
                  <a:lnTo>
                    <a:pt x="3525" y="547"/>
                  </a:lnTo>
                  <a:lnTo>
                    <a:pt x="3525" y="547"/>
                  </a:lnTo>
                  <a:lnTo>
                    <a:pt x="3525" y="554"/>
                  </a:lnTo>
                  <a:cubicBezTo>
                    <a:pt x="3617" y="624"/>
                    <a:pt x="3656" y="731"/>
                    <a:pt x="3640" y="847"/>
                  </a:cubicBezTo>
                  <a:cubicBezTo>
                    <a:pt x="3617" y="978"/>
                    <a:pt x="3509" y="1085"/>
                    <a:pt x="3371" y="1108"/>
                  </a:cubicBezTo>
                  <a:cubicBezTo>
                    <a:pt x="3279" y="1116"/>
                    <a:pt x="3194" y="1093"/>
                    <a:pt x="3125" y="1031"/>
                  </a:cubicBezTo>
                  <a:cubicBezTo>
                    <a:pt x="3063" y="970"/>
                    <a:pt x="3025" y="885"/>
                    <a:pt x="3025" y="801"/>
                  </a:cubicBezTo>
                  <a:cubicBezTo>
                    <a:pt x="3017" y="716"/>
                    <a:pt x="3055" y="631"/>
                    <a:pt x="3109" y="577"/>
                  </a:cubicBezTo>
                  <a:lnTo>
                    <a:pt x="3117" y="577"/>
                  </a:lnTo>
                  <a:lnTo>
                    <a:pt x="3017" y="93"/>
                  </a:lnTo>
                  <a:lnTo>
                    <a:pt x="3017" y="85"/>
                  </a:lnTo>
                  <a:lnTo>
                    <a:pt x="1439" y="93"/>
                  </a:lnTo>
                  <a:lnTo>
                    <a:pt x="1501" y="547"/>
                  </a:lnTo>
                  <a:lnTo>
                    <a:pt x="1501" y="547"/>
                  </a:lnTo>
                  <a:lnTo>
                    <a:pt x="1501" y="547"/>
                  </a:lnTo>
                  <a:cubicBezTo>
                    <a:pt x="1601" y="624"/>
                    <a:pt x="1647" y="747"/>
                    <a:pt x="1624" y="870"/>
                  </a:cubicBezTo>
                  <a:cubicBezTo>
                    <a:pt x="1593" y="993"/>
                    <a:pt x="1501" y="1085"/>
                    <a:pt x="1378" y="1108"/>
                  </a:cubicBezTo>
                  <a:cubicBezTo>
                    <a:pt x="1286" y="1124"/>
                    <a:pt x="1193" y="1101"/>
                    <a:pt x="1116" y="1039"/>
                  </a:cubicBezTo>
                  <a:cubicBezTo>
                    <a:pt x="1047" y="985"/>
                    <a:pt x="1001" y="893"/>
                    <a:pt x="1001" y="801"/>
                  </a:cubicBezTo>
                  <a:cubicBezTo>
                    <a:pt x="1001" y="731"/>
                    <a:pt x="1032" y="662"/>
                    <a:pt x="1070" y="608"/>
                  </a:cubicBezTo>
                  <a:lnTo>
                    <a:pt x="1070" y="601"/>
                  </a:lnTo>
                  <a:lnTo>
                    <a:pt x="855" y="93"/>
                  </a:lnTo>
                  <a:lnTo>
                    <a:pt x="855" y="93"/>
                  </a:lnTo>
                  <a:lnTo>
                    <a:pt x="1" y="93"/>
                  </a:lnTo>
                  <a:lnTo>
                    <a:pt x="54" y="26756"/>
                  </a:lnTo>
                  <a:cubicBezTo>
                    <a:pt x="54" y="27487"/>
                    <a:pt x="647" y="28080"/>
                    <a:pt x="1370" y="28080"/>
                  </a:cubicBezTo>
                  <a:lnTo>
                    <a:pt x="19538" y="28041"/>
                  </a:lnTo>
                  <a:cubicBezTo>
                    <a:pt x="19538" y="28041"/>
                    <a:pt x="19546" y="28041"/>
                    <a:pt x="19546" y="28041"/>
                  </a:cubicBezTo>
                  <a:lnTo>
                    <a:pt x="32866" y="28018"/>
                  </a:lnTo>
                  <a:cubicBezTo>
                    <a:pt x="32905" y="28018"/>
                    <a:pt x="32936" y="28018"/>
                    <a:pt x="32966" y="28018"/>
                  </a:cubicBezTo>
                  <a:lnTo>
                    <a:pt x="51134" y="27987"/>
                  </a:lnTo>
                  <a:cubicBezTo>
                    <a:pt x="51850" y="27987"/>
                    <a:pt x="52427" y="27402"/>
                    <a:pt x="52427" y="26695"/>
                  </a:cubicBez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3"/>
            <p:cNvGrpSpPr/>
            <p:nvPr/>
          </p:nvGrpSpPr>
          <p:grpSpPr>
            <a:xfrm>
              <a:off x="712697" y="1183052"/>
              <a:ext cx="7875852" cy="3417618"/>
              <a:chOff x="1854575" y="1025902"/>
              <a:chExt cx="3467400" cy="3417618"/>
            </a:xfrm>
          </p:grpSpPr>
          <p:cxnSp>
            <p:nvCxnSpPr>
              <p:cNvPr id="206" name="Google Shape;206;p13"/>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13"/>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08" name="Google Shape;208;p13"/>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09" name="Google Shape;209;p13"/>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13"/>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13"/>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2" name="Google Shape;212;p13"/>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3" name="Google Shape;213;p13"/>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4" name="Google Shape;214;p13"/>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5" name="Google Shape;215;p13"/>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6" name="Google Shape;216;p13"/>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7" name="Google Shape;217;p13"/>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8" name="Google Shape;218;p13"/>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19" name="Google Shape;219;p13"/>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20" name="Google Shape;220;p13"/>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21" name="Google Shape;221;p13"/>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222" name="Google Shape;222;p13"/>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grpSp>
      </p:grpSp>
      <p:sp>
        <p:nvSpPr>
          <p:cNvPr id="223" name="Google Shape;223;p13"/>
          <p:cNvSpPr txBox="1">
            <a:spLocks noGrp="1"/>
          </p:cNvSpPr>
          <p:nvPr>
            <p:ph type="title"/>
          </p:nvPr>
        </p:nvSpPr>
        <p:spPr>
          <a:xfrm>
            <a:off x="713225" y="445025"/>
            <a:ext cx="7717500" cy="577800"/>
          </a:xfrm>
          <a:prstGeom prst="rect">
            <a:avLst/>
          </a:prstGeom>
        </p:spPr>
        <p:txBody>
          <a:bodyPr spcFirstLastPara="1" wrap="square" lIns="91425" tIns="91425" rIns="91425" bIns="91425" anchor="t" anchorCtr="0">
            <a:noAutofit/>
          </a:bodyPr>
          <a:lstStyle>
            <a:lvl1pPr lvl="0">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a:endParaRPr/>
          </a:p>
        </p:txBody>
      </p:sp>
      <p:sp>
        <p:nvSpPr>
          <p:cNvPr id="224" name="Google Shape;224;p13"/>
          <p:cNvSpPr txBox="1">
            <a:spLocks noGrp="1"/>
          </p:cNvSpPr>
          <p:nvPr>
            <p:ph type="title" idx="2" hasCustomPrompt="1"/>
          </p:nvPr>
        </p:nvSpPr>
        <p:spPr>
          <a:xfrm>
            <a:off x="1024381" y="1272010"/>
            <a:ext cx="889500" cy="6246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27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r>
              <a:t>xx%</a:t>
            </a:r>
          </a:p>
        </p:txBody>
      </p:sp>
      <p:sp>
        <p:nvSpPr>
          <p:cNvPr id="225" name="Google Shape;225;p13"/>
          <p:cNvSpPr txBox="1">
            <a:spLocks noGrp="1"/>
          </p:cNvSpPr>
          <p:nvPr>
            <p:ph type="subTitle" idx="1"/>
          </p:nvPr>
        </p:nvSpPr>
        <p:spPr>
          <a:xfrm>
            <a:off x="1024381" y="1893040"/>
            <a:ext cx="2266200" cy="2610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000">
                <a:latin typeface="Alexandria SemiBold"/>
                <a:ea typeface="Alexandria SemiBold"/>
                <a:cs typeface="Alexandria SemiBold"/>
                <a:sym typeface="Alexandri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6" name="Google Shape;226;p13"/>
          <p:cNvSpPr txBox="1">
            <a:spLocks noGrp="1"/>
          </p:cNvSpPr>
          <p:nvPr>
            <p:ph type="subTitle" idx="3"/>
          </p:nvPr>
        </p:nvSpPr>
        <p:spPr>
          <a:xfrm>
            <a:off x="1024394" y="2126630"/>
            <a:ext cx="22662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7" name="Google Shape;227;p13"/>
          <p:cNvSpPr txBox="1">
            <a:spLocks noGrp="1"/>
          </p:cNvSpPr>
          <p:nvPr>
            <p:ph type="title" idx="4" hasCustomPrompt="1"/>
          </p:nvPr>
        </p:nvSpPr>
        <p:spPr>
          <a:xfrm>
            <a:off x="3438881" y="1272010"/>
            <a:ext cx="889500" cy="6246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27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r>
              <a:t>xx%</a:t>
            </a:r>
          </a:p>
        </p:txBody>
      </p:sp>
      <p:sp>
        <p:nvSpPr>
          <p:cNvPr id="228" name="Google Shape;228;p13"/>
          <p:cNvSpPr txBox="1">
            <a:spLocks noGrp="1"/>
          </p:cNvSpPr>
          <p:nvPr>
            <p:ph type="subTitle" idx="5"/>
          </p:nvPr>
        </p:nvSpPr>
        <p:spPr>
          <a:xfrm>
            <a:off x="3438881" y="1893040"/>
            <a:ext cx="2266200" cy="2610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000">
                <a:latin typeface="Alexandria SemiBold"/>
                <a:ea typeface="Alexandria SemiBold"/>
                <a:cs typeface="Alexandria SemiBold"/>
                <a:sym typeface="Alexandri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9" name="Google Shape;229;p13"/>
          <p:cNvSpPr txBox="1">
            <a:spLocks noGrp="1"/>
          </p:cNvSpPr>
          <p:nvPr>
            <p:ph type="subTitle" idx="6"/>
          </p:nvPr>
        </p:nvSpPr>
        <p:spPr>
          <a:xfrm>
            <a:off x="3438894" y="2126630"/>
            <a:ext cx="22662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0" name="Google Shape;230;p13"/>
          <p:cNvSpPr txBox="1">
            <a:spLocks noGrp="1"/>
          </p:cNvSpPr>
          <p:nvPr>
            <p:ph type="title" idx="7" hasCustomPrompt="1"/>
          </p:nvPr>
        </p:nvSpPr>
        <p:spPr>
          <a:xfrm>
            <a:off x="5853381" y="1272010"/>
            <a:ext cx="889500" cy="6246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27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r>
              <a:t>xx%</a:t>
            </a:r>
          </a:p>
        </p:txBody>
      </p:sp>
      <p:sp>
        <p:nvSpPr>
          <p:cNvPr id="231" name="Google Shape;231;p13"/>
          <p:cNvSpPr txBox="1">
            <a:spLocks noGrp="1"/>
          </p:cNvSpPr>
          <p:nvPr>
            <p:ph type="subTitle" idx="8"/>
          </p:nvPr>
        </p:nvSpPr>
        <p:spPr>
          <a:xfrm>
            <a:off x="5853381" y="1893040"/>
            <a:ext cx="2266200" cy="2610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000">
                <a:latin typeface="Alexandria SemiBold"/>
                <a:ea typeface="Alexandria SemiBold"/>
                <a:cs typeface="Alexandria SemiBold"/>
                <a:sym typeface="Alexandri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2" name="Google Shape;232;p13"/>
          <p:cNvSpPr txBox="1">
            <a:spLocks noGrp="1"/>
          </p:cNvSpPr>
          <p:nvPr>
            <p:ph type="subTitle" idx="9"/>
          </p:nvPr>
        </p:nvSpPr>
        <p:spPr>
          <a:xfrm>
            <a:off x="5853394" y="2126630"/>
            <a:ext cx="22662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3" name="Google Shape;233;p13"/>
          <p:cNvSpPr txBox="1">
            <a:spLocks noGrp="1"/>
          </p:cNvSpPr>
          <p:nvPr>
            <p:ph type="title" idx="13" hasCustomPrompt="1"/>
          </p:nvPr>
        </p:nvSpPr>
        <p:spPr>
          <a:xfrm>
            <a:off x="1024406" y="2899091"/>
            <a:ext cx="889500" cy="6246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27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r>
              <a:t>xx%</a:t>
            </a:r>
          </a:p>
        </p:txBody>
      </p:sp>
      <p:sp>
        <p:nvSpPr>
          <p:cNvPr id="234" name="Google Shape;234;p13"/>
          <p:cNvSpPr txBox="1">
            <a:spLocks noGrp="1"/>
          </p:cNvSpPr>
          <p:nvPr>
            <p:ph type="subTitle" idx="14"/>
          </p:nvPr>
        </p:nvSpPr>
        <p:spPr>
          <a:xfrm>
            <a:off x="1024406" y="3520121"/>
            <a:ext cx="2266200" cy="2610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000">
                <a:latin typeface="Alexandria SemiBold"/>
                <a:ea typeface="Alexandria SemiBold"/>
                <a:cs typeface="Alexandria SemiBold"/>
                <a:sym typeface="Alexandri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5" name="Google Shape;235;p13"/>
          <p:cNvSpPr txBox="1">
            <a:spLocks noGrp="1"/>
          </p:cNvSpPr>
          <p:nvPr>
            <p:ph type="subTitle" idx="15"/>
          </p:nvPr>
        </p:nvSpPr>
        <p:spPr>
          <a:xfrm>
            <a:off x="1024419" y="3753710"/>
            <a:ext cx="22662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6" name="Google Shape;236;p13"/>
          <p:cNvSpPr txBox="1">
            <a:spLocks noGrp="1"/>
          </p:cNvSpPr>
          <p:nvPr>
            <p:ph type="title" idx="16" hasCustomPrompt="1"/>
          </p:nvPr>
        </p:nvSpPr>
        <p:spPr>
          <a:xfrm>
            <a:off x="3438906" y="2899091"/>
            <a:ext cx="889500" cy="6246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27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r>
              <a:t>xx%</a:t>
            </a:r>
          </a:p>
        </p:txBody>
      </p:sp>
      <p:sp>
        <p:nvSpPr>
          <p:cNvPr id="237" name="Google Shape;237;p13"/>
          <p:cNvSpPr txBox="1">
            <a:spLocks noGrp="1"/>
          </p:cNvSpPr>
          <p:nvPr>
            <p:ph type="subTitle" idx="17"/>
          </p:nvPr>
        </p:nvSpPr>
        <p:spPr>
          <a:xfrm>
            <a:off x="3438906" y="3520121"/>
            <a:ext cx="2266200" cy="2610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000">
                <a:latin typeface="Alexandria SemiBold"/>
                <a:ea typeface="Alexandria SemiBold"/>
                <a:cs typeface="Alexandria SemiBold"/>
                <a:sym typeface="Alexandri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8" name="Google Shape;238;p13"/>
          <p:cNvSpPr txBox="1">
            <a:spLocks noGrp="1"/>
          </p:cNvSpPr>
          <p:nvPr>
            <p:ph type="subTitle" idx="18"/>
          </p:nvPr>
        </p:nvSpPr>
        <p:spPr>
          <a:xfrm>
            <a:off x="3438919" y="3753710"/>
            <a:ext cx="22662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9" name="Google Shape;239;p13"/>
          <p:cNvSpPr txBox="1">
            <a:spLocks noGrp="1"/>
          </p:cNvSpPr>
          <p:nvPr>
            <p:ph type="title" idx="19" hasCustomPrompt="1"/>
          </p:nvPr>
        </p:nvSpPr>
        <p:spPr>
          <a:xfrm>
            <a:off x="5853406" y="2899091"/>
            <a:ext cx="889500" cy="6246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27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r>
              <a:t>xx%</a:t>
            </a:r>
          </a:p>
        </p:txBody>
      </p:sp>
      <p:sp>
        <p:nvSpPr>
          <p:cNvPr id="240" name="Google Shape;240;p13"/>
          <p:cNvSpPr txBox="1">
            <a:spLocks noGrp="1"/>
          </p:cNvSpPr>
          <p:nvPr>
            <p:ph type="subTitle" idx="20"/>
          </p:nvPr>
        </p:nvSpPr>
        <p:spPr>
          <a:xfrm>
            <a:off x="5853406" y="3520121"/>
            <a:ext cx="2266200" cy="2610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000">
                <a:latin typeface="Alexandria SemiBold"/>
                <a:ea typeface="Alexandria SemiBold"/>
                <a:cs typeface="Alexandria SemiBold"/>
                <a:sym typeface="Alexandria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1" name="Google Shape;241;p13"/>
          <p:cNvSpPr txBox="1">
            <a:spLocks noGrp="1"/>
          </p:cNvSpPr>
          <p:nvPr>
            <p:ph type="subTitle" idx="21"/>
          </p:nvPr>
        </p:nvSpPr>
        <p:spPr>
          <a:xfrm>
            <a:off x="5853419" y="3753710"/>
            <a:ext cx="22662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42" name="Google Shape;242;p13"/>
          <p:cNvGrpSpPr/>
          <p:nvPr/>
        </p:nvGrpSpPr>
        <p:grpSpPr>
          <a:xfrm rot="9147825" flipH="1">
            <a:off x="8140264" y="1694923"/>
            <a:ext cx="2922108" cy="2994902"/>
            <a:chOff x="-15022" y="3175988"/>
            <a:chExt cx="2922169" cy="2994965"/>
          </a:xfrm>
        </p:grpSpPr>
        <p:sp>
          <p:nvSpPr>
            <p:cNvPr id="243" name="Google Shape;243;p13"/>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rot="-888037">
              <a:off x="253954" y="3440447"/>
              <a:ext cx="2384217" cy="2415515"/>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CUSTOM_1">
    <p:spTree>
      <p:nvGrpSpPr>
        <p:cNvPr id="1" name="Shape 246"/>
        <p:cNvGrpSpPr/>
        <p:nvPr/>
      </p:nvGrpSpPr>
      <p:grpSpPr>
        <a:xfrm>
          <a:off x="0" y="0"/>
          <a:ext cx="0" cy="0"/>
          <a:chOff x="0" y="0"/>
          <a:chExt cx="0" cy="0"/>
        </a:xfrm>
      </p:grpSpPr>
      <p:grpSp>
        <p:nvGrpSpPr>
          <p:cNvPr id="247" name="Google Shape;247;p14"/>
          <p:cNvGrpSpPr/>
          <p:nvPr/>
        </p:nvGrpSpPr>
        <p:grpSpPr>
          <a:xfrm>
            <a:off x="-1916567" y="903608"/>
            <a:ext cx="14633318" cy="5217011"/>
            <a:chOff x="-1916567" y="903608"/>
            <a:chExt cx="14633318" cy="5217011"/>
          </a:xfrm>
        </p:grpSpPr>
        <p:grpSp>
          <p:nvGrpSpPr>
            <p:cNvPr id="248" name="Google Shape;248;p14"/>
            <p:cNvGrpSpPr/>
            <p:nvPr/>
          </p:nvGrpSpPr>
          <p:grpSpPr>
            <a:xfrm rot="652715">
              <a:off x="8714745" y="1201637"/>
              <a:ext cx="3598285" cy="4620954"/>
              <a:chOff x="-3303468" y="208907"/>
              <a:chExt cx="4276439" cy="5491846"/>
            </a:xfrm>
          </p:grpSpPr>
          <p:sp>
            <p:nvSpPr>
              <p:cNvPr id="249" name="Google Shape;249;p14"/>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 name="Google Shape;250;p14"/>
              <p:cNvGrpSpPr/>
              <p:nvPr/>
            </p:nvGrpSpPr>
            <p:grpSpPr>
              <a:xfrm>
                <a:off x="-2823425" y="605218"/>
                <a:ext cx="3467400" cy="4699225"/>
                <a:chOff x="1854575" y="598700"/>
                <a:chExt cx="3467400" cy="4699225"/>
              </a:xfrm>
            </p:grpSpPr>
            <p:cxnSp>
              <p:nvCxnSpPr>
                <p:cNvPr id="251" name="Google Shape;251;p14"/>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52" name="Google Shape;252;p14"/>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53" name="Google Shape;253;p14"/>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54" name="Google Shape;254;p14"/>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55" name="Google Shape;255;p14"/>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56" name="Google Shape;256;p14"/>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57" name="Google Shape;257;p14"/>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58" name="Google Shape;258;p14"/>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59" name="Google Shape;259;p14"/>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0" name="Google Shape;260;p14"/>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1" name="Google Shape;261;p14"/>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2" name="Google Shape;262;p14"/>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3" name="Google Shape;263;p14"/>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4" name="Google Shape;264;p14"/>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5" name="Google Shape;265;p14"/>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6" name="Google Shape;266;p14"/>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7" name="Google Shape;267;p14"/>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8" name="Google Shape;268;p14"/>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69" name="Google Shape;269;p14"/>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70" name="Google Shape;270;p14"/>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71" name="Google Shape;271;p14"/>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72" name="Google Shape;272;p14"/>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273" name="Google Shape;273;p14"/>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grpSp>
          <p:nvGrpSpPr>
            <p:cNvPr id="274" name="Google Shape;274;p14"/>
            <p:cNvGrpSpPr/>
            <p:nvPr/>
          </p:nvGrpSpPr>
          <p:grpSpPr>
            <a:xfrm rot="2345198" flipH="1">
              <a:off x="-1542224" y="1387733"/>
              <a:ext cx="2100919" cy="1933220"/>
              <a:chOff x="6693850" y="3411653"/>
              <a:chExt cx="2100902" cy="1933204"/>
            </a:xfrm>
          </p:grpSpPr>
          <p:sp>
            <p:nvSpPr>
              <p:cNvPr id="275" name="Google Shape;275;p14"/>
              <p:cNvSpPr/>
              <p:nvPr/>
            </p:nvSpPr>
            <p:spPr>
              <a:xfrm>
                <a:off x="6695252" y="3421525"/>
                <a:ext cx="2099500" cy="1923331"/>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4"/>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a:off x="7497118" y="3411653"/>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8" name="Google Shape;278;p14"/>
          <p:cNvSpPr/>
          <p:nvPr/>
        </p:nvSpPr>
        <p:spPr>
          <a:xfrm>
            <a:off x="309563" y="296600"/>
            <a:ext cx="8525251" cy="4550301"/>
          </a:xfrm>
          <a:custGeom>
            <a:avLst/>
            <a:gdLst/>
            <a:ahLst/>
            <a:cxnLst/>
            <a:rect l="l" t="t" r="r" b="b"/>
            <a:pathLst>
              <a:path w="52582" h="28026" extrusionOk="0">
                <a:moveTo>
                  <a:pt x="51065" y="0"/>
                </a:moveTo>
                <a:lnTo>
                  <a:pt x="36299" y="0"/>
                </a:lnTo>
                <a:lnTo>
                  <a:pt x="36299" y="0"/>
                </a:lnTo>
                <a:lnTo>
                  <a:pt x="1" y="0"/>
                </a:lnTo>
                <a:lnTo>
                  <a:pt x="1" y="1285"/>
                </a:lnTo>
                <a:lnTo>
                  <a:pt x="139" y="1370"/>
                </a:lnTo>
                <a:lnTo>
                  <a:pt x="632" y="1470"/>
                </a:lnTo>
                <a:lnTo>
                  <a:pt x="639" y="1470"/>
                </a:lnTo>
                <a:lnTo>
                  <a:pt x="639" y="1470"/>
                </a:lnTo>
                <a:cubicBezTo>
                  <a:pt x="732" y="1393"/>
                  <a:pt x="839" y="1355"/>
                  <a:pt x="963" y="1355"/>
                </a:cubicBezTo>
                <a:cubicBezTo>
                  <a:pt x="1086" y="1355"/>
                  <a:pt x="1201" y="1409"/>
                  <a:pt x="1286" y="1509"/>
                </a:cubicBezTo>
                <a:cubicBezTo>
                  <a:pt x="1363" y="1601"/>
                  <a:pt x="1394" y="1732"/>
                  <a:pt x="1370" y="1855"/>
                </a:cubicBezTo>
                <a:cubicBezTo>
                  <a:pt x="1340" y="2024"/>
                  <a:pt x="1209" y="2155"/>
                  <a:pt x="1047" y="2186"/>
                </a:cubicBezTo>
                <a:cubicBezTo>
                  <a:pt x="916" y="2209"/>
                  <a:pt x="793" y="2178"/>
                  <a:pt x="693" y="2101"/>
                </a:cubicBezTo>
                <a:cubicBezTo>
                  <a:pt x="593" y="2016"/>
                  <a:pt x="539" y="1901"/>
                  <a:pt x="539" y="1770"/>
                </a:cubicBezTo>
                <a:cubicBezTo>
                  <a:pt x="539" y="1763"/>
                  <a:pt x="539" y="1755"/>
                  <a:pt x="124" y="1716"/>
                </a:cubicBezTo>
                <a:lnTo>
                  <a:pt x="124" y="1716"/>
                </a:lnTo>
                <a:lnTo>
                  <a:pt x="8" y="1763"/>
                </a:lnTo>
                <a:lnTo>
                  <a:pt x="1" y="1770"/>
                </a:lnTo>
                <a:lnTo>
                  <a:pt x="1" y="4233"/>
                </a:lnTo>
                <a:lnTo>
                  <a:pt x="609" y="4263"/>
                </a:lnTo>
                <a:lnTo>
                  <a:pt x="609" y="4263"/>
                </a:lnTo>
                <a:lnTo>
                  <a:pt x="609" y="4256"/>
                </a:lnTo>
                <a:cubicBezTo>
                  <a:pt x="701" y="4117"/>
                  <a:pt x="870" y="4048"/>
                  <a:pt x="1040" y="4079"/>
                </a:cubicBezTo>
                <a:cubicBezTo>
                  <a:pt x="1209" y="4110"/>
                  <a:pt x="1340" y="4240"/>
                  <a:pt x="1370" y="4410"/>
                </a:cubicBezTo>
                <a:cubicBezTo>
                  <a:pt x="1394" y="4533"/>
                  <a:pt x="1363" y="4664"/>
                  <a:pt x="1286" y="4764"/>
                </a:cubicBezTo>
                <a:cubicBezTo>
                  <a:pt x="1201" y="4856"/>
                  <a:pt x="1086" y="4910"/>
                  <a:pt x="963" y="4910"/>
                </a:cubicBezTo>
                <a:cubicBezTo>
                  <a:pt x="809" y="4910"/>
                  <a:pt x="662" y="4833"/>
                  <a:pt x="593" y="4694"/>
                </a:cubicBezTo>
                <a:lnTo>
                  <a:pt x="586" y="4694"/>
                </a:lnTo>
                <a:lnTo>
                  <a:pt x="1" y="4710"/>
                </a:lnTo>
                <a:lnTo>
                  <a:pt x="1" y="7411"/>
                </a:lnTo>
                <a:lnTo>
                  <a:pt x="547" y="7303"/>
                </a:lnTo>
                <a:lnTo>
                  <a:pt x="547" y="7303"/>
                </a:lnTo>
                <a:lnTo>
                  <a:pt x="547" y="7295"/>
                </a:lnTo>
                <a:cubicBezTo>
                  <a:pt x="539" y="7249"/>
                  <a:pt x="539" y="7195"/>
                  <a:pt x="547" y="7149"/>
                </a:cubicBezTo>
                <a:cubicBezTo>
                  <a:pt x="578" y="6957"/>
                  <a:pt x="724" y="6818"/>
                  <a:pt x="916" y="6795"/>
                </a:cubicBezTo>
                <a:cubicBezTo>
                  <a:pt x="1047" y="6780"/>
                  <a:pt x="1178" y="6826"/>
                  <a:pt x="1270" y="6926"/>
                </a:cubicBezTo>
                <a:cubicBezTo>
                  <a:pt x="1363" y="7026"/>
                  <a:pt x="1401" y="7164"/>
                  <a:pt x="1370" y="7295"/>
                </a:cubicBezTo>
                <a:cubicBezTo>
                  <a:pt x="1340" y="7465"/>
                  <a:pt x="1209" y="7595"/>
                  <a:pt x="1040" y="7626"/>
                </a:cubicBezTo>
                <a:cubicBezTo>
                  <a:pt x="963" y="7642"/>
                  <a:pt x="893" y="7634"/>
                  <a:pt x="824" y="7611"/>
                </a:cubicBezTo>
                <a:lnTo>
                  <a:pt x="816" y="7611"/>
                </a:lnTo>
                <a:lnTo>
                  <a:pt x="285" y="7672"/>
                </a:lnTo>
                <a:lnTo>
                  <a:pt x="285" y="7672"/>
                </a:lnTo>
                <a:lnTo>
                  <a:pt x="8" y="7872"/>
                </a:lnTo>
                <a:lnTo>
                  <a:pt x="1" y="7872"/>
                </a:lnTo>
                <a:lnTo>
                  <a:pt x="1" y="9581"/>
                </a:lnTo>
                <a:lnTo>
                  <a:pt x="647" y="9642"/>
                </a:lnTo>
                <a:lnTo>
                  <a:pt x="655" y="9642"/>
                </a:lnTo>
                <a:lnTo>
                  <a:pt x="655" y="9642"/>
                </a:lnTo>
                <a:cubicBezTo>
                  <a:pt x="755" y="9542"/>
                  <a:pt x="901" y="9488"/>
                  <a:pt x="1040" y="9519"/>
                </a:cubicBezTo>
                <a:cubicBezTo>
                  <a:pt x="1209" y="9550"/>
                  <a:pt x="1340" y="9681"/>
                  <a:pt x="1370" y="9850"/>
                </a:cubicBezTo>
                <a:cubicBezTo>
                  <a:pt x="1394" y="9973"/>
                  <a:pt x="1363" y="10104"/>
                  <a:pt x="1286" y="10196"/>
                </a:cubicBezTo>
                <a:cubicBezTo>
                  <a:pt x="1201" y="10296"/>
                  <a:pt x="1086" y="10350"/>
                  <a:pt x="963" y="10350"/>
                </a:cubicBezTo>
                <a:cubicBezTo>
                  <a:pt x="839" y="10350"/>
                  <a:pt x="724" y="10296"/>
                  <a:pt x="639" y="10204"/>
                </a:cubicBezTo>
                <a:lnTo>
                  <a:pt x="639" y="10204"/>
                </a:lnTo>
                <a:lnTo>
                  <a:pt x="8" y="10189"/>
                </a:lnTo>
                <a:lnTo>
                  <a:pt x="1" y="10189"/>
                </a:lnTo>
                <a:lnTo>
                  <a:pt x="1" y="12528"/>
                </a:lnTo>
                <a:lnTo>
                  <a:pt x="208" y="12513"/>
                </a:lnTo>
                <a:lnTo>
                  <a:pt x="208" y="12513"/>
                </a:lnTo>
                <a:lnTo>
                  <a:pt x="208" y="12513"/>
                </a:lnTo>
                <a:cubicBezTo>
                  <a:pt x="232" y="12474"/>
                  <a:pt x="409" y="12413"/>
                  <a:pt x="539" y="12374"/>
                </a:cubicBezTo>
                <a:cubicBezTo>
                  <a:pt x="601" y="12351"/>
                  <a:pt x="662" y="12328"/>
                  <a:pt x="724" y="12305"/>
                </a:cubicBezTo>
                <a:cubicBezTo>
                  <a:pt x="809" y="12243"/>
                  <a:pt x="909" y="12220"/>
                  <a:pt x="1009" y="12236"/>
                </a:cubicBezTo>
                <a:cubicBezTo>
                  <a:pt x="1201" y="12259"/>
                  <a:pt x="1355" y="12413"/>
                  <a:pt x="1378" y="12605"/>
                </a:cubicBezTo>
                <a:cubicBezTo>
                  <a:pt x="1394" y="12720"/>
                  <a:pt x="1355" y="12843"/>
                  <a:pt x="1270" y="12936"/>
                </a:cubicBezTo>
                <a:cubicBezTo>
                  <a:pt x="1193" y="13020"/>
                  <a:pt x="1078" y="13074"/>
                  <a:pt x="963" y="13074"/>
                </a:cubicBezTo>
                <a:cubicBezTo>
                  <a:pt x="824" y="13074"/>
                  <a:pt x="701" y="13005"/>
                  <a:pt x="624" y="12897"/>
                </a:cubicBezTo>
                <a:cubicBezTo>
                  <a:pt x="609" y="12882"/>
                  <a:pt x="532" y="12897"/>
                  <a:pt x="401" y="12928"/>
                </a:cubicBezTo>
                <a:cubicBezTo>
                  <a:pt x="332" y="12951"/>
                  <a:pt x="255" y="12967"/>
                  <a:pt x="185" y="12967"/>
                </a:cubicBezTo>
                <a:lnTo>
                  <a:pt x="178" y="12967"/>
                </a:lnTo>
                <a:lnTo>
                  <a:pt x="1" y="13013"/>
                </a:lnTo>
                <a:lnTo>
                  <a:pt x="1" y="14967"/>
                </a:lnTo>
                <a:lnTo>
                  <a:pt x="647" y="15090"/>
                </a:lnTo>
                <a:lnTo>
                  <a:pt x="647" y="15090"/>
                </a:lnTo>
                <a:lnTo>
                  <a:pt x="647" y="15090"/>
                </a:lnTo>
                <a:cubicBezTo>
                  <a:pt x="747" y="14983"/>
                  <a:pt x="893" y="14929"/>
                  <a:pt x="1040" y="14960"/>
                </a:cubicBezTo>
                <a:cubicBezTo>
                  <a:pt x="1209" y="14990"/>
                  <a:pt x="1340" y="15121"/>
                  <a:pt x="1370" y="15290"/>
                </a:cubicBezTo>
                <a:cubicBezTo>
                  <a:pt x="1394" y="15414"/>
                  <a:pt x="1363" y="15544"/>
                  <a:pt x="1286" y="15637"/>
                </a:cubicBezTo>
                <a:cubicBezTo>
                  <a:pt x="1201" y="15737"/>
                  <a:pt x="1086" y="15791"/>
                  <a:pt x="963" y="15791"/>
                </a:cubicBezTo>
                <a:cubicBezTo>
                  <a:pt x="801" y="15791"/>
                  <a:pt x="662" y="15706"/>
                  <a:pt x="586" y="15567"/>
                </a:cubicBezTo>
                <a:lnTo>
                  <a:pt x="586" y="15560"/>
                </a:lnTo>
                <a:lnTo>
                  <a:pt x="1" y="15583"/>
                </a:lnTo>
                <a:lnTo>
                  <a:pt x="1" y="17645"/>
                </a:lnTo>
                <a:lnTo>
                  <a:pt x="655" y="17799"/>
                </a:lnTo>
                <a:lnTo>
                  <a:pt x="662" y="17799"/>
                </a:lnTo>
                <a:lnTo>
                  <a:pt x="662" y="17791"/>
                </a:lnTo>
                <a:cubicBezTo>
                  <a:pt x="763" y="17691"/>
                  <a:pt x="901" y="17653"/>
                  <a:pt x="1040" y="17676"/>
                </a:cubicBezTo>
                <a:cubicBezTo>
                  <a:pt x="1209" y="17714"/>
                  <a:pt x="1340" y="17838"/>
                  <a:pt x="1370" y="18007"/>
                </a:cubicBezTo>
                <a:cubicBezTo>
                  <a:pt x="1394" y="18130"/>
                  <a:pt x="1363" y="18261"/>
                  <a:pt x="1286" y="18361"/>
                </a:cubicBezTo>
                <a:cubicBezTo>
                  <a:pt x="1201" y="18453"/>
                  <a:pt x="1086" y="18515"/>
                  <a:pt x="963" y="18515"/>
                </a:cubicBezTo>
                <a:cubicBezTo>
                  <a:pt x="809" y="18515"/>
                  <a:pt x="670" y="18430"/>
                  <a:pt x="601" y="18307"/>
                </a:cubicBezTo>
                <a:lnTo>
                  <a:pt x="593" y="18307"/>
                </a:lnTo>
                <a:lnTo>
                  <a:pt x="8" y="18076"/>
                </a:lnTo>
                <a:lnTo>
                  <a:pt x="1" y="18076"/>
                </a:lnTo>
                <a:lnTo>
                  <a:pt x="1" y="20469"/>
                </a:lnTo>
                <a:lnTo>
                  <a:pt x="647" y="20531"/>
                </a:lnTo>
                <a:lnTo>
                  <a:pt x="647" y="20531"/>
                </a:lnTo>
                <a:lnTo>
                  <a:pt x="647" y="20523"/>
                </a:lnTo>
                <a:cubicBezTo>
                  <a:pt x="747" y="20423"/>
                  <a:pt x="893" y="20369"/>
                  <a:pt x="1040" y="20400"/>
                </a:cubicBezTo>
                <a:cubicBezTo>
                  <a:pt x="1209" y="20431"/>
                  <a:pt x="1340" y="20562"/>
                  <a:pt x="1370" y="20723"/>
                </a:cubicBezTo>
                <a:cubicBezTo>
                  <a:pt x="1394" y="20854"/>
                  <a:pt x="1363" y="20977"/>
                  <a:pt x="1286" y="21077"/>
                </a:cubicBezTo>
                <a:cubicBezTo>
                  <a:pt x="1201" y="21177"/>
                  <a:pt x="1086" y="21231"/>
                  <a:pt x="963" y="21231"/>
                </a:cubicBezTo>
                <a:cubicBezTo>
                  <a:pt x="832" y="21231"/>
                  <a:pt x="716" y="21177"/>
                  <a:pt x="639" y="21077"/>
                </a:cubicBezTo>
                <a:lnTo>
                  <a:pt x="632" y="21077"/>
                </a:lnTo>
                <a:lnTo>
                  <a:pt x="8" y="21177"/>
                </a:lnTo>
                <a:lnTo>
                  <a:pt x="1" y="21177"/>
                </a:lnTo>
                <a:lnTo>
                  <a:pt x="1" y="23032"/>
                </a:lnTo>
                <a:lnTo>
                  <a:pt x="624" y="23270"/>
                </a:lnTo>
                <a:lnTo>
                  <a:pt x="624" y="23270"/>
                </a:lnTo>
                <a:lnTo>
                  <a:pt x="632" y="23270"/>
                </a:lnTo>
                <a:cubicBezTo>
                  <a:pt x="724" y="23155"/>
                  <a:pt x="863" y="23093"/>
                  <a:pt x="1009" y="23116"/>
                </a:cubicBezTo>
                <a:cubicBezTo>
                  <a:pt x="1201" y="23139"/>
                  <a:pt x="1355" y="23293"/>
                  <a:pt x="1378" y="23486"/>
                </a:cubicBezTo>
                <a:cubicBezTo>
                  <a:pt x="1394" y="23601"/>
                  <a:pt x="1355" y="23724"/>
                  <a:pt x="1270" y="23809"/>
                </a:cubicBezTo>
                <a:cubicBezTo>
                  <a:pt x="1193" y="23901"/>
                  <a:pt x="1078" y="23955"/>
                  <a:pt x="963" y="23955"/>
                </a:cubicBezTo>
                <a:cubicBezTo>
                  <a:pt x="847" y="23955"/>
                  <a:pt x="739" y="23909"/>
                  <a:pt x="662" y="23832"/>
                </a:cubicBezTo>
                <a:lnTo>
                  <a:pt x="662" y="23824"/>
                </a:lnTo>
                <a:lnTo>
                  <a:pt x="8" y="23947"/>
                </a:lnTo>
                <a:lnTo>
                  <a:pt x="1" y="23955"/>
                </a:lnTo>
                <a:lnTo>
                  <a:pt x="1" y="26087"/>
                </a:lnTo>
                <a:lnTo>
                  <a:pt x="616" y="26002"/>
                </a:lnTo>
                <a:lnTo>
                  <a:pt x="616" y="26002"/>
                </a:lnTo>
                <a:lnTo>
                  <a:pt x="624" y="26002"/>
                </a:lnTo>
                <a:cubicBezTo>
                  <a:pt x="716" y="25871"/>
                  <a:pt x="886" y="25810"/>
                  <a:pt x="1040" y="25840"/>
                </a:cubicBezTo>
                <a:cubicBezTo>
                  <a:pt x="1209" y="25871"/>
                  <a:pt x="1340" y="26002"/>
                  <a:pt x="1370" y="26164"/>
                </a:cubicBezTo>
                <a:cubicBezTo>
                  <a:pt x="1394" y="26294"/>
                  <a:pt x="1363" y="26418"/>
                  <a:pt x="1286" y="26518"/>
                </a:cubicBezTo>
                <a:cubicBezTo>
                  <a:pt x="1201" y="26618"/>
                  <a:pt x="1086" y="26671"/>
                  <a:pt x="963" y="26671"/>
                </a:cubicBezTo>
                <a:cubicBezTo>
                  <a:pt x="863" y="26671"/>
                  <a:pt x="770" y="26641"/>
                  <a:pt x="693" y="26579"/>
                </a:cubicBezTo>
                <a:lnTo>
                  <a:pt x="693" y="26579"/>
                </a:lnTo>
                <a:lnTo>
                  <a:pt x="8" y="26872"/>
                </a:lnTo>
                <a:lnTo>
                  <a:pt x="1" y="26872"/>
                </a:lnTo>
                <a:lnTo>
                  <a:pt x="1" y="28026"/>
                </a:lnTo>
                <a:lnTo>
                  <a:pt x="30766" y="28026"/>
                </a:lnTo>
                <a:lnTo>
                  <a:pt x="30766" y="28026"/>
                </a:lnTo>
                <a:lnTo>
                  <a:pt x="51035" y="28026"/>
                </a:lnTo>
                <a:cubicBezTo>
                  <a:pt x="51889" y="28018"/>
                  <a:pt x="52581" y="27326"/>
                  <a:pt x="52581" y="26471"/>
                </a:cubicBezTo>
                <a:lnTo>
                  <a:pt x="52581" y="1516"/>
                </a:lnTo>
                <a:cubicBezTo>
                  <a:pt x="52581" y="678"/>
                  <a:pt x="51904" y="0"/>
                  <a:pt x="51065" y="0"/>
                </a:cubicBez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txBox="1">
            <a:spLocks noGrp="1"/>
          </p:cNvSpPr>
          <p:nvPr>
            <p:ph type="title"/>
          </p:nvPr>
        </p:nvSpPr>
        <p:spPr>
          <a:xfrm>
            <a:off x="713225" y="445025"/>
            <a:ext cx="7717500" cy="577800"/>
          </a:xfrm>
          <a:prstGeom prst="rect">
            <a:avLst/>
          </a:prstGeom>
        </p:spPr>
        <p:txBody>
          <a:bodyPr spcFirstLastPara="1" wrap="square" lIns="91425" tIns="91425" rIns="91425" bIns="91425" anchor="t" anchorCtr="0">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a:endParaRPr/>
          </a:p>
        </p:txBody>
      </p:sp>
      <p:sp>
        <p:nvSpPr>
          <p:cNvPr id="280" name="Google Shape;280;p14"/>
          <p:cNvSpPr txBox="1">
            <a:spLocks noGrp="1"/>
          </p:cNvSpPr>
          <p:nvPr>
            <p:ph type="subTitle" idx="1"/>
          </p:nvPr>
        </p:nvSpPr>
        <p:spPr>
          <a:xfrm>
            <a:off x="1513622" y="2320445"/>
            <a:ext cx="2760900" cy="507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exandria"/>
                <a:ea typeface="Alexandria"/>
                <a:cs typeface="Alexandria"/>
                <a:sym typeface="Alexandria"/>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81" name="Google Shape;281;p14"/>
          <p:cNvSpPr txBox="1">
            <a:spLocks noGrp="1"/>
          </p:cNvSpPr>
          <p:nvPr>
            <p:ph type="subTitle" idx="2"/>
          </p:nvPr>
        </p:nvSpPr>
        <p:spPr>
          <a:xfrm>
            <a:off x="1513647" y="2714072"/>
            <a:ext cx="2760900" cy="105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82" name="Google Shape;282;p14"/>
          <p:cNvSpPr txBox="1">
            <a:spLocks noGrp="1"/>
          </p:cNvSpPr>
          <p:nvPr>
            <p:ph type="subTitle" idx="3"/>
          </p:nvPr>
        </p:nvSpPr>
        <p:spPr>
          <a:xfrm>
            <a:off x="4869466" y="2320445"/>
            <a:ext cx="2760900" cy="507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exandria"/>
                <a:ea typeface="Alexandria"/>
                <a:cs typeface="Alexandria"/>
                <a:sym typeface="Alexandria"/>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83" name="Google Shape;283;p14"/>
          <p:cNvSpPr txBox="1">
            <a:spLocks noGrp="1"/>
          </p:cNvSpPr>
          <p:nvPr>
            <p:ph type="subTitle" idx="4"/>
          </p:nvPr>
        </p:nvSpPr>
        <p:spPr>
          <a:xfrm>
            <a:off x="4869478" y="2714072"/>
            <a:ext cx="2760900" cy="105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84" name="Google Shape;284;p14"/>
          <p:cNvGrpSpPr/>
          <p:nvPr/>
        </p:nvGrpSpPr>
        <p:grpSpPr>
          <a:xfrm rot="174714">
            <a:off x="1375725" y="4534538"/>
            <a:ext cx="2367877" cy="2220576"/>
            <a:chOff x="5653870" y="502100"/>
            <a:chExt cx="2367898" cy="2220596"/>
          </a:xfrm>
        </p:grpSpPr>
        <p:sp>
          <p:nvSpPr>
            <p:cNvPr id="285" name="Google Shape;285;p14"/>
            <p:cNvSpPr/>
            <p:nvPr/>
          </p:nvSpPr>
          <p:spPr>
            <a:xfrm rot="-525254" flipH="1">
              <a:off x="5788005" y="650675"/>
              <a:ext cx="2099626" cy="1923446"/>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14"/>
            <p:cNvGrpSpPr/>
            <p:nvPr/>
          </p:nvGrpSpPr>
          <p:grpSpPr>
            <a:xfrm rot="279956">
              <a:off x="6229104" y="662266"/>
              <a:ext cx="721809" cy="476339"/>
              <a:chOff x="6033583" y="1855755"/>
              <a:chExt cx="475051" cy="313497"/>
            </a:xfrm>
          </p:grpSpPr>
          <p:sp>
            <p:nvSpPr>
              <p:cNvPr id="287" name="Google Shape;287;p14"/>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4"/>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3">
  <p:cSld name="CUSTOM_1_3">
    <p:spTree>
      <p:nvGrpSpPr>
        <p:cNvPr id="1" name="Shape 323"/>
        <p:cNvGrpSpPr/>
        <p:nvPr/>
      </p:nvGrpSpPr>
      <p:grpSpPr>
        <a:xfrm>
          <a:off x="0" y="0"/>
          <a:ext cx="0" cy="0"/>
          <a:chOff x="0" y="0"/>
          <a:chExt cx="0" cy="0"/>
        </a:xfrm>
      </p:grpSpPr>
      <p:grpSp>
        <p:nvGrpSpPr>
          <p:cNvPr id="324" name="Google Shape;324;p16"/>
          <p:cNvGrpSpPr/>
          <p:nvPr/>
        </p:nvGrpSpPr>
        <p:grpSpPr>
          <a:xfrm>
            <a:off x="-3994923" y="634717"/>
            <a:ext cx="10656771" cy="6549381"/>
            <a:chOff x="-3994923" y="634717"/>
            <a:chExt cx="10656771" cy="6549381"/>
          </a:xfrm>
        </p:grpSpPr>
        <p:sp>
          <p:nvSpPr>
            <p:cNvPr id="325" name="Google Shape;325;p16"/>
            <p:cNvSpPr/>
            <p:nvPr/>
          </p:nvSpPr>
          <p:spPr>
            <a:xfrm rot="-1536058" flipH="1">
              <a:off x="-3077967" y="1301558"/>
              <a:ext cx="4270982" cy="5215699"/>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 name="Google Shape;326;p16"/>
            <p:cNvGrpSpPr/>
            <p:nvPr/>
          </p:nvGrpSpPr>
          <p:grpSpPr>
            <a:xfrm>
              <a:off x="4248982" y="4505313"/>
              <a:ext cx="2412866" cy="2437741"/>
              <a:chOff x="5447769" y="3827463"/>
              <a:chExt cx="2412866" cy="2437741"/>
            </a:xfrm>
          </p:grpSpPr>
          <p:sp>
            <p:nvSpPr>
              <p:cNvPr id="327" name="Google Shape;327;p16"/>
              <p:cNvSpPr/>
              <p:nvPr/>
            </p:nvSpPr>
            <p:spPr>
              <a:xfrm flipH="1">
                <a:off x="5449098" y="3854930"/>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flipH="1">
                <a:off x="5447769" y="3853601"/>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rot="-525254" flipH="1">
                <a:off x="6672201" y="3898361"/>
                <a:ext cx="977498" cy="598943"/>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 name="Google Shape;330;p16"/>
          <p:cNvGrpSpPr/>
          <p:nvPr/>
        </p:nvGrpSpPr>
        <p:grpSpPr>
          <a:xfrm>
            <a:off x="304900" y="282375"/>
            <a:ext cx="8533706" cy="4574092"/>
            <a:chOff x="304900" y="282375"/>
            <a:chExt cx="8533706" cy="4574092"/>
          </a:xfrm>
        </p:grpSpPr>
        <p:sp>
          <p:nvSpPr>
            <p:cNvPr id="331" name="Google Shape;331;p16"/>
            <p:cNvSpPr/>
            <p:nvPr/>
          </p:nvSpPr>
          <p:spPr>
            <a:xfrm>
              <a:off x="304900" y="282375"/>
              <a:ext cx="8533706" cy="4574092"/>
            </a:xfrm>
            <a:custGeom>
              <a:avLst/>
              <a:gdLst/>
              <a:ahLst/>
              <a:cxnLst/>
              <a:rect l="l" t="t" r="r" b="b"/>
              <a:pathLst>
                <a:path w="52428" h="28080" extrusionOk="0">
                  <a:moveTo>
                    <a:pt x="52373" y="0"/>
                  </a:moveTo>
                  <a:lnTo>
                    <a:pt x="51419" y="0"/>
                  </a:lnTo>
                  <a:lnTo>
                    <a:pt x="51358" y="100"/>
                  </a:lnTo>
                  <a:lnTo>
                    <a:pt x="51288" y="470"/>
                  </a:lnTo>
                  <a:lnTo>
                    <a:pt x="51288" y="470"/>
                  </a:lnTo>
                  <a:lnTo>
                    <a:pt x="51288" y="470"/>
                  </a:lnTo>
                  <a:cubicBezTo>
                    <a:pt x="51342" y="539"/>
                    <a:pt x="51373" y="624"/>
                    <a:pt x="51373" y="708"/>
                  </a:cubicBezTo>
                  <a:cubicBezTo>
                    <a:pt x="51373" y="801"/>
                    <a:pt x="51335" y="893"/>
                    <a:pt x="51258" y="955"/>
                  </a:cubicBezTo>
                  <a:cubicBezTo>
                    <a:pt x="51188" y="1016"/>
                    <a:pt x="51088" y="1039"/>
                    <a:pt x="50996" y="1016"/>
                  </a:cubicBezTo>
                  <a:cubicBezTo>
                    <a:pt x="50881" y="993"/>
                    <a:pt x="50781" y="901"/>
                    <a:pt x="50757" y="778"/>
                  </a:cubicBezTo>
                  <a:cubicBezTo>
                    <a:pt x="50734" y="685"/>
                    <a:pt x="50757" y="585"/>
                    <a:pt x="50819" y="516"/>
                  </a:cubicBezTo>
                  <a:cubicBezTo>
                    <a:pt x="50881" y="439"/>
                    <a:pt x="50965" y="401"/>
                    <a:pt x="51065" y="401"/>
                  </a:cubicBezTo>
                  <a:cubicBezTo>
                    <a:pt x="51065" y="401"/>
                    <a:pt x="51073" y="401"/>
                    <a:pt x="51104" y="93"/>
                  </a:cubicBezTo>
                  <a:lnTo>
                    <a:pt x="51065" y="0"/>
                  </a:lnTo>
                  <a:lnTo>
                    <a:pt x="51065" y="0"/>
                  </a:lnTo>
                  <a:lnTo>
                    <a:pt x="49241" y="8"/>
                  </a:lnTo>
                  <a:lnTo>
                    <a:pt x="49218" y="454"/>
                  </a:lnTo>
                  <a:lnTo>
                    <a:pt x="49218" y="454"/>
                  </a:lnTo>
                  <a:lnTo>
                    <a:pt x="49218" y="454"/>
                  </a:lnTo>
                  <a:cubicBezTo>
                    <a:pt x="49326" y="531"/>
                    <a:pt x="49380" y="662"/>
                    <a:pt x="49349" y="785"/>
                  </a:cubicBezTo>
                  <a:cubicBezTo>
                    <a:pt x="49326" y="901"/>
                    <a:pt x="49234" y="993"/>
                    <a:pt x="49118" y="1016"/>
                  </a:cubicBezTo>
                  <a:cubicBezTo>
                    <a:pt x="49018" y="1039"/>
                    <a:pt x="48926" y="1016"/>
                    <a:pt x="48849" y="955"/>
                  </a:cubicBezTo>
                  <a:cubicBezTo>
                    <a:pt x="48780" y="901"/>
                    <a:pt x="48734" y="808"/>
                    <a:pt x="48734" y="716"/>
                  </a:cubicBezTo>
                  <a:cubicBezTo>
                    <a:pt x="48734" y="601"/>
                    <a:pt x="48795" y="493"/>
                    <a:pt x="48895" y="439"/>
                  </a:cubicBezTo>
                  <a:lnTo>
                    <a:pt x="48895" y="439"/>
                  </a:lnTo>
                  <a:lnTo>
                    <a:pt x="48880" y="8"/>
                  </a:lnTo>
                  <a:lnTo>
                    <a:pt x="48880" y="8"/>
                  </a:lnTo>
                  <a:lnTo>
                    <a:pt x="46887" y="8"/>
                  </a:lnTo>
                  <a:lnTo>
                    <a:pt x="46964" y="408"/>
                  </a:lnTo>
                  <a:lnTo>
                    <a:pt x="46964" y="416"/>
                  </a:lnTo>
                  <a:lnTo>
                    <a:pt x="46964" y="416"/>
                  </a:lnTo>
                  <a:cubicBezTo>
                    <a:pt x="47010" y="408"/>
                    <a:pt x="47048" y="408"/>
                    <a:pt x="47095" y="416"/>
                  </a:cubicBezTo>
                  <a:cubicBezTo>
                    <a:pt x="47210" y="439"/>
                    <a:pt x="47302" y="531"/>
                    <a:pt x="47333" y="647"/>
                  </a:cubicBezTo>
                  <a:cubicBezTo>
                    <a:pt x="47356" y="747"/>
                    <a:pt x="47333" y="855"/>
                    <a:pt x="47256" y="931"/>
                  </a:cubicBezTo>
                  <a:cubicBezTo>
                    <a:pt x="47187" y="1008"/>
                    <a:pt x="47087" y="1039"/>
                    <a:pt x="46987" y="1024"/>
                  </a:cubicBezTo>
                  <a:cubicBezTo>
                    <a:pt x="46856" y="1008"/>
                    <a:pt x="46748" y="908"/>
                    <a:pt x="46725" y="778"/>
                  </a:cubicBezTo>
                  <a:cubicBezTo>
                    <a:pt x="46710" y="724"/>
                    <a:pt x="46717" y="670"/>
                    <a:pt x="46733" y="616"/>
                  </a:cubicBezTo>
                  <a:lnTo>
                    <a:pt x="46733" y="616"/>
                  </a:lnTo>
                  <a:lnTo>
                    <a:pt x="46687" y="224"/>
                  </a:lnTo>
                  <a:lnTo>
                    <a:pt x="46687" y="224"/>
                  </a:lnTo>
                  <a:lnTo>
                    <a:pt x="46541" y="8"/>
                  </a:lnTo>
                  <a:lnTo>
                    <a:pt x="46541" y="8"/>
                  </a:lnTo>
                  <a:lnTo>
                    <a:pt x="45271" y="16"/>
                  </a:lnTo>
                  <a:lnTo>
                    <a:pt x="45225" y="493"/>
                  </a:lnTo>
                  <a:lnTo>
                    <a:pt x="45225" y="493"/>
                  </a:lnTo>
                  <a:lnTo>
                    <a:pt x="45225" y="493"/>
                  </a:lnTo>
                  <a:cubicBezTo>
                    <a:pt x="45309" y="570"/>
                    <a:pt x="45340" y="685"/>
                    <a:pt x="45317" y="793"/>
                  </a:cubicBezTo>
                  <a:cubicBezTo>
                    <a:pt x="45294" y="908"/>
                    <a:pt x="45202" y="1001"/>
                    <a:pt x="45078" y="1024"/>
                  </a:cubicBezTo>
                  <a:cubicBezTo>
                    <a:pt x="44986" y="1047"/>
                    <a:pt x="44894" y="1024"/>
                    <a:pt x="44817" y="962"/>
                  </a:cubicBezTo>
                  <a:cubicBezTo>
                    <a:pt x="44748" y="908"/>
                    <a:pt x="44701" y="816"/>
                    <a:pt x="44701" y="724"/>
                  </a:cubicBezTo>
                  <a:cubicBezTo>
                    <a:pt x="44701" y="631"/>
                    <a:pt x="44740" y="547"/>
                    <a:pt x="44809" y="485"/>
                  </a:cubicBezTo>
                  <a:lnTo>
                    <a:pt x="44809" y="485"/>
                  </a:lnTo>
                  <a:lnTo>
                    <a:pt x="44824" y="16"/>
                  </a:lnTo>
                  <a:lnTo>
                    <a:pt x="44824" y="16"/>
                  </a:lnTo>
                  <a:lnTo>
                    <a:pt x="43085" y="16"/>
                  </a:lnTo>
                  <a:lnTo>
                    <a:pt x="43101" y="170"/>
                  </a:lnTo>
                  <a:lnTo>
                    <a:pt x="43101" y="170"/>
                  </a:lnTo>
                  <a:lnTo>
                    <a:pt x="43101" y="170"/>
                  </a:lnTo>
                  <a:cubicBezTo>
                    <a:pt x="43147" y="247"/>
                    <a:pt x="43185" y="324"/>
                    <a:pt x="43201" y="416"/>
                  </a:cubicBezTo>
                  <a:cubicBezTo>
                    <a:pt x="43216" y="462"/>
                    <a:pt x="43232" y="508"/>
                    <a:pt x="43255" y="554"/>
                  </a:cubicBezTo>
                  <a:cubicBezTo>
                    <a:pt x="43301" y="616"/>
                    <a:pt x="43316" y="693"/>
                    <a:pt x="43309" y="770"/>
                  </a:cubicBezTo>
                  <a:cubicBezTo>
                    <a:pt x="43285" y="908"/>
                    <a:pt x="43178" y="1016"/>
                    <a:pt x="43032" y="1039"/>
                  </a:cubicBezTo>
                  <a:cubicBezTo>
                    <a:pt x="42947" y="1047"/>
                    <a:pt x="42855" y="1016"/>
                    <a:pt x="42793" y="962"/>
                  </a:cubicBezTo>
                  <a:cubicBezTo>
                    <a:pt x="42724" y="901"/>
                    <a:pt x="42685" y="816"/>
                    <a:pt x="42685" y="724"/>
                  </a:cubicBezTo>
                  <a:cubicBezTo>
                    <a:pt x="42685" y="624"/>
                    <a:pt x="42731" y="531"/>
                    <a:pt x="42808" y="477"/>
                  </a:cubicBezTo>
                  <a:cubicBezTo>
                    <a:pt x="42824" y="462"/>
                    <a:pt x="42816" y="408"/>
                    <a:pt x="42793" y="316"/>
                  </a:cubicBezTo>
                  <a:cubicBezTo>
                    <a:pt x="42770" y="262"/>
                    <a:pt x="42762" y="208"/>
                    <a:pt x="42762" y="147"/>
                  </a:cubicBezTo>
                  <a:lnTo>
                    <a:pt x="42762" y="147"/>
                  </a:lnTo>
                  <a:lnTo>
                    <a:pt x="42731" y="23"/>
                  </a:lnTo>
                  <a:lnTo>
                    <a:pt x="42731" y="16"/>
                  </a:lnTo>
                  <a:lnTo>
                    <a:pt x="41277" y="16"/>
                  </a:lnTo>
                  <a:lnTo>
                    <a:pt x="41192" y="493"/>
                  </a:lnTo>
                  <a:lnTo>
                    <a:pt x="41185" y="501"/>
                  </a:lnTo>
                  <a:lnTo>
                    <a:pt x="41192" y="501"/>
                  </a:lnTo>
                  <a:cubicBezTo>
                    <a:pt x="41269" y="577"/>
                    <a:pt x="41308" y="685"/>
                    <a:pt x="41285" y="793"/>
                  </a:cubicBezTo>
                  <a:cubicBezTo>
                    <a:pt x="41262" y="916"/>
                    <a:pt x="41169" y="1008"/>
                    <a:pt x="41046" y="1031"/>
                  </a:cubicBezTo>
                  <a:cubicBezTo>
                    <a:pt x="40954" y="1055"/>
                    <a:pt x="40862" y="1031"/>
                    <a:pt x="40785" y="970"/>
                  </a:cubicBezTo>
                  <a:cubicBezTo>
                    <a:pt x="40708" y="916"/>
                    <a:pt x="40669" y="824"/>
                    <a:pt x="40669" y="731"/>
                  </a:cubicBezTo>
                  <a:cubicBezTo>
                    <a:pt x="40669" y="616"/>
                    <a:pt x="40731" y="508"/>
                    <a:pt x="40838" y="454"/>
                  </a:cubicBezTo>
                  <a:lnTo>
                    <a:pt x="40838" y="454"/>
                  </a:lnTo>
                  <a:lnTo>
                    <a:pt x="40823" y="23"/>
                  </a:lnTo>
                  <a:lnTo>
                    <a:pt x="40823" y="23"/>
                  </a:lnTo>
                  <a:lnTo>
                    <a:pt x="39292" y="23"/>
                  </a:lnTo>
                  <a:lnTo>
                    <a:pt x="39184" y="508"/>
                  </a:lnTo>
                  <a:lnTo>
                    <a:pt x="39184" y="508"/>
                  </a:lnTo>
                  <a:lnTo>
                    <a:pt x="39184" y="516"/>
                  </a:lnTo>
                  <a:cubicBezTo>
                    <a:pt x="39261" y="593"/>
                    <a:pt x="39292" y="701"/>
                    <a:pt x="39269" y="801"/>
                  </a:cubicBezTo>
                  <a:cubicBezTo>
                    <a:pt x="39238" y="924"/>
                    <a:pt x="39146" y="1008"/>
                    <a:pt x="39030" y="1039"/>
                  </a:cubicBezTo>
                  <a:cubicBezTo>
                    <a:pt x="38938" y="1062"/>
                    <a:pt x="38845" y="1039"/>
                    <a:pt x="38768" y="978"/>
                  </a:cubicBezTo>
                  <a:cubicBezTo>
                    <a:pt x="38691" y="916"/>
                    <a:pt x="38653" y="831"/>
                    <a:pt x="38653" y="731"/>
                  </a:cubicBezTo>
                  <a:cubicBezTo>
                    <a:pt x="38653" y="624"/>
                    <a:pt x="38707" y="524"/>
                    <a:pt x="38807" y="462"/>
                  </a:cubicBezTo>
                  <a:lnTo>
                    <a:pt x="38807" y="462"/>
                  </a:lnTo>
                  <a:lnTo>
                    <a:pt x="38976" y="31"/>
                  </a:lnTo>
                  <a:lnTo>
                    <a:pt x="38976" y="23"/>
                  </a:lnTo>
                  <a:lnTo>
                    <a:pt x="38253" y="23"/>
                  </a:lnTo>
                  <a:lnTo>
                    <a:pt x="38253" y="23"/>
                  </a:lnTo>
                  <a:lnTo>
                    <a:pt x="37329" y="23"/>
                  </a:lnTo>
                  <a:lnTo>
                    <a:pt x="37329" y="23"/>
                  </a:lnTo>
                  <a:lnTo>
                    <a:pt x="37199" y="23"/>
                  </a:lnTo>
                  <a:lnTo>
                    <a:pt x="37152" y="501"/>
                  </a:lnTo>
                  <a:lnTo>
                    <a:pt x="37152" y="508"/>
                  </a:lnTo>
                  <a:lnTo>
                    <a:pt x="37160" y="508"/>
                  </a:lnTo>
                  <a:cubicBezTo>
                    <a:pt x="37237" y="585"/>
                    <a:pt x="37276" y="693"/>
                    <a:pt x="37253" y="801"/>
                  </a:cubicBezTo>
                  <a:cubicBezTo>
                    <a:pt x="37229" y="916"/>
                    <a:pt x="37137" y="1008"/>
                    <a:pt x="37022" y="1039"/>
                  </a:cubicBezTo>
                  <a:cubicBezTo>
                    <a:pt x="36991" y="1047"/>
                    <a:pt x="36952" y="1047"/>
                    <a:pt x="36922" y="1039"/>
                  </a:cubicBezTo>
                  <a:cubicBezTo>
                    <a:pt x="36806" y="1008"/>
                    <a:pt x="36714" y="916"/>
                    <a:pt x="36691" y="801"/>
                  </a:cubicBezTo>
                  <a:cubicBezTo>
                    <a:pt x="36675" y="708"/>
                    <a:pt x="36691" y="608"/>
                    <a:pt x="36752" y="539"/>
                  </a:cubicBezTo>
                  <a:cubicBezTo>
                    <a:pt x="36806" y="462"/>
                    <a:pt x="36891" y="424"/>
                    <a:pt x="36983" y="424"/>
                  </a:cubicBezTo>
                  <a:cubicBezTo>
                    <a:pt x="36991" y="424"/>
                    <a:pt x="36999" y="424"/>
                    <a:pt x="37029" y="116"/>
                  </a:cubicBezTo>
                  <a:lnTo>
                    <a:pt x="36991" y="23"/>
                  </a:lnTo>
                  <a:lnTo>
                    <a:pt x="36991" y="23"/>
                  </a:lnTo>
                  <a:lnTo>
                    <a:pt x="35221" y="23"/>
                  </a:lnTo>
                  <a:lnTo>
                    <a:pt x="35213" y="247"/>
                  </a:lnTo>
                  <a:lnTo>
                    <a:pt x="35121" y="493"/>
                  </a:lnTo>
                  <a:lnTo>
                    <a:pt x="35121" y="493"/>
                  </a:lnTo>
                  <a:lnTo>
                    <a:pt x="35121" y="493"/>
                  </a:lnTo>
                  <a:cubicBezTo>
                    <a:pt x="35213" y="562"/>
                    <a:pt x="35259" y="678"/>
                    <a:pt x="35236" y="785"/>
                  </a:cubicBezTo>
                  <a:cubicBezTo>
                    <a:pt x="35221" y="916"/>
                    <a:pt x="35129" y="1016"/>
                    <a:pt x="35006" y="1047"/>
                  </a:cubicBezTo>
                  <a:cubicBezTo>
                    <a:pt x="34944" y="1039"/>
                    <a:pt x="34890" y="1016"/>
                    <a:pt x="34852" y="978"/>
                  </a:cubicBezTo>
                  <a:cubicBezTo>
                    <a:pt x="34775" y="916"/>
                    <a:pt x="34736" y="831"/>
                    <a:pt x="34736" y="739"/>
                  </a:cubicBezTo>
                  <a:cubicBezTo>
                    <a:pt x="34736" y="624"/>
                    <a:pt x="34798" y="516"/>
                    <a:pt x="34890" y="462"/>
                  </a:cubicBezTo>
                  <a:lnTo>
                    <a:pt x="34890" y="462"/>
                  </a:lnTo>
                  <a:lnTo>
                    <a:pt x="34882" y="31"/>
                  </a:lnTo>
                  <a:lnTo>
                    <a:pt x="34882" y="23"/>
                  </a:lnTo>
                  <a:lnTo>
                    <a:pt x="32951" y="31"/>
                  </a:lnTo>
                  <a:lnTo>
                    <a:pt x="33020" y="431"/>
                  </a:lnTo>
                  <a:lnTo>
                    <a:pt x="33020" y="431"/>
                  </a:lnTo>
                  <a:lnTo>
                    <a:pt x="33028" y="431"/>
                  </a:lnTo>
                  <a:cubicBezTo>
                    <a:pt x="33043" y="431"/>
                    <a:pt x="33066" y="431"/>
                    <a:pt x="33089" y="431"/>
                  </a:cubicBezTo>
                  <a:lnTo>
                    <a:pt x="33097" y="493"/>
                  </a:lnTo>
                  <a:lnTo>
                    <a:pt x="33097" y="493"/>
                  </a:lnTo>
                  <a:lnTo>
                    <a:pt x="33097" y="493"/>
                  </a:lnTo>
                  <a:cubicBezTo>
                    <a:pt x="33197" y="570"/>
                    <a:pt x="33243" y="693"/>
                    <a:pt x="33220" y="816"/>
                  </a:cubicBezTo>
                  <a:cubicBezTo>
                    <a:pt x="33197" y="924"/>
                    <a:pt x="33120" y="1008"/>
                    <a:pt x="33013" y="1039"/>
                  </a:cubicBezTo>
                  <a:cubicBezTo>
                    <a:pt x="32897" y="1008"/>
                    <a:pt x="32812" y="916"/>
                    <a:pt x="32789" y="801"/>
                  </a:cubicBezTo>
                  <a:cubicBezTo>
                    <a:pt x="32782" y="747"/>
                    <a:pt x="32789" y="685"/>
                    <a:pt x="32805" y="639"/>
                  </a:cubicBezTo>
                  <a:lnTo>
                    <a:pt x="32805" y="639"/>
                  </a:lnTo>
                  <a:lnTo>
                    <a:pt x="32759" y="239"/>
                  </a:lnTo>
                  <a:lnTo>
                    <a:pt x="32759" y="239"/>
                  </a:lnTo>
                  <a:lnTo>
                    <a:pt x="32612" y="31"/>
                  </a:lnTo>
                  <a:lnTo>
                    <a:pt x="32612" y="31"/>
                  </a:lnTo>
                  <a:lnTo>
                    <a:pt x="31389" y="31"/>
                  </a:lnTo>
                  <a:lnTo>
                    <a:pt x="31343" y="516"/>
                  </a:lnTo>
                  <a:lnTo>
                    <a:pt x="31343" y="516"/>
                  </a:lnTo>
                  <a:lnTo>
                    <a:pt x="31343" y="516"/>
                  </a:lnTo>
                  <a:cubicBezTo>
                    <a:pt x="31427" y="593"/>
                    <a:pt x="31458" y="701"/>
                    <a:pt x="31435" y="808"/>
                  </a:cubicBezTo>
                  <a:cubicBezTo>
                    <a:pt x="31412" y="931"/>
                    <a:pt x="31320" y="1024"/>
                    <a:pt x="31204" y="1047"/>
                  </a:cubicBezTo>
                  <a:cubicBezTo>
                    <a:pt x="31112" y="1070"/>
                    <a:pt x="31019" y="1047"/>
                    <a:pt x="30950" y="985"/>
                  </a:cubicBezTo>
                  <a:cubicBezTo>
                    <a:pt x="30881" y="924"/>
                    <a:pt x="30835" y="839"/>
                    <a:pt x="30835" y="747"/>
                  </a:cubicBezTo>
                  <a:cubicBezTo>
                    <a:pt x="30835" y="654"/>
                    <a:pt x="30873" y="570"/>
                    <a:pt x="30943" y="508"/>
                  </a:cubicBezTo>
                  <a:lnTo>
                    <a:pt x="30943" y="508"/>
                  </a:lnTo>
                  <a:lnTo>
                    <a:pt x="30950" y="39"/>
                  </a:lnTo>
                  <a:lnTo>
                    <a:pt x="30950" y="31"/>
                  </a:lnTo>
                  <a:lnTo>
                    <a:pt x="29273" y="39"/>
                  </a:lnTo>
                  <a:lnTo>
                    <a:pt x="29288" y="193"/>
                  </a:lnTo>
                  <a:lnTo>
                    <a:pt x="29288" y="193"/>
                  </a:lnTo>
                  <a:lnTo>
                    <a:pt x="29288" y="193"/>
                  </a:lnTo>
                  <a:cubicBezTo>
                    <a:pt x="29334" y="270"/>
                    <a:pt x="29373" y="347"/>
                    <a:pt x="29388" y="431"/>
                  </a:cubicBezTo>
                  <a:cubicBezTo>
                    <a:pt x="29404" y="477"/>
                    <a:pt x="29419" y="524"/>
                    <a:pt x="29442" y="570"/>
                  </a:cubicBezTo>
                  <a:cubicBezTo>
                    <a:pt x="29480" y="639"/>
                    <a:pt x="29496" y="716"/>
                    <a:pt x="29488" y="793"/>
                  </a:cubicBezTo>
                  <a:cubicBezTo>
                    <a:pt x="29473" y="924"/>
                    <a:pt x="29365" y="1039"/>
                    <a:pt x="29227" y="1055"/>
                  </a:cubicBezTo>
                  <a:cubicBezTo>
                    <a:pt x="29142" y="1070"/>
                    <a:pt x="29057" y="1039"/>
                    <a:pt x="28988" y="978"/>
                  </a:cubicBezTo>
                  <a:cubicBezTo>
                    <a:pt x="28926" y="924"/>
                    <a:pt x="28888" y="839"/>
                    <a:pt x="28888" y="747"/>
                  </a:cubicBezTo>
                  <a:cubicBezTo>
                    <a:pt x="28888" y="647"/>
                    <a:pt x="28934" y="554"/>
                    <a:pt x="29011" y="493"/>
                  </a:cubicBezTo>
                  <a:cubicBezTo>
                    <a:pt x="29026" y="485"/>
                    <a:pt x="29011" y="431"/>
                    <a:pt x="28988" y="331"/>
                  </a:cubicBezTo>
                  <a:cubicBezTo>
                    <a:pt x="28973" y="285"/>
                    <a:pt x="28965" y="224"/>
                    <a:pt x="28965" y="170"/>
                  </a:cubicBezTo>
                  <a:lnTo>
                    <a:pt x="28965" y="170"/>
                  </a:lnTo>
                  <a:lnTo>
                    <a:pt x="28934" y="39"/>
                  </a:lnTo>
                  <a:lnTo>
                    <a:pt x="28934" y="39"/>
                  </a:lnTo>
                  <a:lnTo>
                    <a:pt x="27526" y="39"/>
                  </a:lnTo>
                  <a:lnTo>
                    <a:pt x="27441" y="516"/>
                  </a:lnTo>
                  <a:lnTo>
                    <a:pt x="27441" y="516"/>
                  </a:lnTo>
                  <a:lnTo>
                    <a:pt x="27441" y="524"/>
                  </a:lnTo>
                  <a:cubicBezTo>
                    <a:pt x="27526" y="593"/>
                    <a:pt x="27557" y="708"/>
                    <a:pt x="27534" y="816"/>
                  </a:cubicBezTo>
                  <a:cubicBezTo>
                    <a:pt x="27511" y="931"/>
                    <a:pt x="27426" y="1031"/>
                    <a:pt x="27310" y="1055"/>
                  </a:cubicBezTo>
                  <a:cubicBezTo>
                    <a:pt x="27218" y="1078"/>
                    <a:pt x="27126" y="1055"/>
                    <a:pt x="27049" y="993"/>
                  </a:cubicBezTo>
                  <a:cubicBezTo>
                    <a:pt x="26980" y="931"/>
                    <a:pt x="26941" y="847"/>
                    <a:pt x="26941" y="754"/>
                  </a:cubicBezTo>
                  <a:cubicBezTo>
                    <a:pt x="26941" y="639"/>
                    <a:pt x="27003" y="531"/>
                    <a:pt x="27103" y="477"/>
                  </a:cubicBezTo>
                  <a:lnTo>
                    <a:pt x="27103" y="470"/>
                  </a:lnTo>
                  <a:lnTo>
                    <a:pt x="27087" y="47"/>
                  </a:lnTo>
                  <a:lnTo>
                    <a:pt x="27087" y="39"/>
                  </a:lnTo>
                  <a:lnTo>
                    <a:pt x="25610" y="47"/>
                  </a:lnTo>
                  <a:lnTo>
                    <a:pt x="25502" y="531"/>
                  </a:lnTo>
                  <a:lnTo>
                    <a:pt x="25502" y="531"/>
                  </a:lnTo>
                  <a:lnTo>
                    <a:pt x="25502" y="531"/>
                  </a:lnTo>
                  <a:cubicBezTo>
                    <a:pt x="25579" y="608"/>
                    <a:pt x="25610" y="724"/>
                    <a:pt x="25587" y="824"/>
                  </a:cubicBezTo>
                  <a:cubicBezTo>
                    <a:pt x="25564" y="939"/>
                    <a:pt x="25471" y="1031"/>
                    <a:pt x="25356" y="1062"/>
                  </a:cubicBezTo>
                  <a:cubicBezTo>
                    <a:pt x="25271" y="1078"/>
                    <a:pt x="25171" y="1055"/>
                    <a:pt x="25102" y="1001"/>
                  </a:cubicBezTo>
                  <a:cubicBezTo>
                    <a:pt x="25033" y="939"/>
                    <a:pt x="24994" y="847"/>
                    <a:pt x="24994" y="754"/>
                  </a:cubicBezTo>
                  <a:cubicBezTo>
                    <a:pt x="24994" y="647"/>
                    <a:pt x="25048" y="547"/>
                    <a:pt x="25140" y="485"/>
                  </a:cubicBezTo>
                  <a:lnTo>
                    <a:pt x="25140" y="485"/>
                  </a:lnTo>
                  <a:lnTo>
                    <a:pt x="25302" y="47"/>
                  </a:lnTo>
                  <a:lnTo>
                    <a:pt x="25302" y="47"/>
                  </a:lnTo>
                  <a:lnTo>
                    <a:pt x="23586" y="47"/>
                  </a:lnTo>
                  <a:lnTo>
                    <a:pt x="23548" y="524"/>
                  </a:lnTo>
                  <a:lnTo>
                    <a:pt x="23548" y="524"/>
                  </a:lnTo>
                  <a:lnTo>
                    <a:pt x="23548" y="531"/>
                  </a:lnTo>
                  <a:cubicBezTo>
                    <a:pt x="23624" y="608"/>
                    <a:pt x="23663" y="716"/>
                    <a:pt x="23640" y="824"/>
                  </a:cubicBezTo>
                  <a:cubicBezTo>
                    <a:pt x="23617" y="939"/>
                    <a:pt x="23524" y="1039"/>
                    <a:pt x="23409" y="1062"/>
                  </a:cubicBezTo>
                  <a:cubicBezTo>
                    <a:pt x="23317" y="1085"/>
                    <a:pt x="23224" y="1062"/>
                    <a:pt x="23155" y="1001"/>
                  </a:cubicBezTo>
                  <a:cubicBezTo>
                    <a:pt x="23086" y="939"/>
                    <a:pt x="23040" y="855"/>
                    <a:pt x="23040" y="762"/>
                  </a:cubicBezTo>
                  <a:cubicBezTo>
                    <a:pt x="23040" y="670"/>
                    <a:pt x="23078" y="577"/>
                    <a:pt x="23147" y="516"/>
                  </a:cubicBezTo>
                  <a:lnTo>
                    <a:pt x="23155" y="516"/>
                  </a:lnTo>
                  <a:lnTo>
                    <a:pt x="23078" y="54"/>
                  </a:lnTo>
                  <a:lnTo>
                    <a:pt x="23078" y="47"/>
                  </a:lnTo>
                  <a:lnTo>
                    <a:pt x="21747" y="54"/>
                  </a:lnTo>
                  <a:lnTo>
                    <a:pt x="21578" y="516"/>
                  </a:lnTo>
                  <a:lnTo>
                    <a:pt x="21578" y="516"/>
                  </a:lnTo>
                  <a:lnTo>
                    <a:pt x="21578" y="516"/>
                  </a:lnTo>
                  <a:cubicBezTo>
                    <a:pt x="21670" y="585"/>
                    <a:pt x="21708" y="701"/>
                    <a:pt x="21693" y="808"/>
                  </a:cubicBezTo>
                  <a:cubicBezTo>
                    <a:pt x="21670" y="947"/>
                    <a:pt x="21570" y="1055"/>
                    <a:pt x="21431" y="1070"/>
                  </a:cubicBezTo>
                  <a:cubicBezTo>
                    <a:pt x="21347" y="1085"/>
                    <a:pt x="21262" y="1055"/>
                    <a:pt x="21193" y="993"/>
                  </a:cubicBezTo>
                  <a:cubicBezTo>
                    <a:pt x="21131" y="939"/>
                    <a:pt x="21093" y="855"/>
                    <a:pt x="21093" y="762"/>
                  </a:cubicBezTo>
                  <a:cubicBezTo>
                    <a:pt x="21093" y="678"/>
                    <a:pt x="21124" y="601"/>
                    <a:pt x="21177" y="539"/>
                  </a:cubicBezTo>
                  <a:lnTo>
                    <a:pt x="21185" y="539"/>
                  </a:lnTo>
                  <a:lnTo>
                    <a:pt x="21093" y="54"/>
                  </a:lnTo>
                  <a:lnTo>
                    <a:pt x="21093" y="54"/>
                  </a:lnTo>
                  <a:lnTo>
                    <a:pt x="19561" y="54"/>
                  </a:lnTo>
                  <a:lnTo>
                    <a:pt x="19623" y="508"/>
                  </a:lnTo>
                  <a:lnTo>
                    <a:pt x="19623" y="516"/>
                  </a:lnTo>
                  <a:lnTo>
                    <a:pt x="19623" y="516"/>
                  </a:lnTo>
                  <a:cubicBezTo>
                    <a:pt x="19723" y="593"/>
                    <a:pt x="19769" y="716"/>
                    <a:pt x="19738" y="831"/>
                  </a:cubicBezTo>
                  <a:cubicBezTo>
                    <a:pt x="19715" y="955"/>
                    <a:pt x="19623" y="1047"/>
                    <a:pt x="19508" y="1070"/>
                  </a:cubicBezTo>
                  <a:cubicBezTo>
                    <a:pt x="19492" y="1078"/>
                    <a:pt x="19469" y="1078"/>
                    <a:pt x="19454" y="1078"/>
                  </a:cubicBezTo>
                  <a:cubicBezTo>
                    <a:pt x="19438" y="1078"/>
                    <a:pt x="19415" y="1078"/>
                    <a:pt x="19400" y="1070"/>
                  </a:cubicBezTo>
                  <a:cubicBezTo>
                    <a:pt x="19277" y="1047"/>
                    <a:pt x="19184" y="955"/>
                    <a:pt x="19161" y="831"/>
                  </a:cubicBezTo>
                  <a:cubicBezTo>
                    <a:pt x="19138" y="739"/>
                    <a:pt x="19161" y="647"/>
                    <a:pt x="19223" y="570"/>
                  </a:cubicBezTo>
                  <a:cubicBezTo>
                    <a:pt x="19284" y="501"/>
                    <a:pt x="19369" y="454"/>
                    <a:pt x="19461" y="454"/>
                  </a:cubicBezTo>
                  <a:cubicBezTo>
                    <a:pt x="19469" y="454"/>
                    <a:pt x="19477" y="454"/>
                    <a:pt x="19508" y="147"/>
                  </a:cubicBezTo>
                  <a:lnTo>
                    <a:pt x="19469" y="62"/>
                  </a:lnTo>
                  <a:lnTo>
                    <a:pt x="19469" y="54"/>
                  </a:lnTo>
                  <a:lnTo>
                    <a:pt x="19000" y="54"/>
                  </a:lnTo>
                  <a:lnTo>
                    <a:pt x="19000" y="54"/>
                  </a:lnTo>
                  <a:lnTo>
                    <a:pt x="18176" y="62"/>
                  </a:lnTo>
                  <a:lnTo>
                    <a:pt x="18176" y="62"/>
                  </a:lnTo>
                  <a:lnTo>
                    <a:pt x="17638" y="62"/>
                  </a:lnTo>
                  <a:lnTo>
                    <a:pt x="17622" y="508"/>
                  </a:lnTo>
                  <a:lnTo>
                    <a:pt x="17622" y="508"/>
                  </a:lnTo>
                  <a:lnTo>
                    <a:pt x="17622" y="508"/>
                  </a:lnTo>
                  <a:cubicBezTo>
                    <a:pt x="17730" y="585"/>
                    <a:pt x="17784" y="716"/>
                    <a:pt x="17753" y="839"/>
                  </a:cubicBezTo>
                  <a:cubicBezTo>
                    <a:pt x="17730" y="955"/>
                    <a:pt x="17638" y="1047"/>
                    <a:pt x="17515" y="1078"/>
                  </a:cubicBezTo>
                  <a:cubicBezTo>
                    <a:pt x="17422" y="1093"/>
                    <a:pt x="17330" y="1070"/>
                    <a:pt x="17253" y="1016"/>
                  </a:cubicBezTo>
                  <a:cubicBezTo>
                    <a:pt x="17176" y="955"/>
                    <a:pt x="17138" y="862"/>
                    <a:pt x="17138" y="770"/>
                  </a:cubicBezTo>
                  <a:cubicBezTo>
                    <a:pt x="17138" y="654"/>
                    <a:pt x="17199" y="554"/>
                    <a:pt x="17299" y="493"/>
                  </a:cubicBezTo>
                  <a:lnTo>
                    <a:pt x="17299" y="493"/>
                  </a:lnTo>
                  <a:lnTo>
                    <a:pt x="17284" y="62"/>
                  </a:lnTo>
                  <a:lnTo>
                    <a:pt x="17284" y="62"/>
                  </a:lnTo>
                  <a:lnTo>
                    <a:pt x="15283" y="62"/>
                  </a:lnTo>
                  <a:lnTo>
                    <a:pt x="15360" y="462"/>
                  </a:lnTo>
                  <a:lnTo>
                    <a:pt x="15368" y="470"/>
                  </a:lnTo>
                  <a:lnTo>
                    <a:pt x="15368" y="470"/>
                  </a:lnTo>
                  <a:cubicBezTo>
                    <a:pt x="15414" y="462"/>
                    <a:pt x="15452" y="462"/>
                    <a:pt x="15498" y="470"/>
                  </a:cubicBezTo>
                  <a:cubicBezTo>
                    <a:pt x="15614" y="493"/>
                    <a:pt x="15706" y="585"/>
                    <a:pt x="15737" y="701"/>
                  </a:cubicBezTo>
                  <a:cubicBezTo>
                    <a:pt x="15760" y="801"/>
                    <a:pt x="15729" y="908"/>
                    <a:pt x="15660" y="985"/>
                  </a:cubicBezTo>
                  <a:cubicBezTo>
                    <a:pt x="15591" y="1062"/>
                    <a:pt x="15491" y="1101"/>
                    <a:pt x="15391" y="1085"/>
                  </a:cubicBezTo>
                  <a:cubicBezTo>
                    <a:pt x="15260" y="1062"/>
                    <a:pt x="15152" y="962"/>
                    <a:pt x="15129" y="831"/>
                  </a:cubicBezTo>
                  <a:cubicBezTo>
                    <a:pt x="15114" y="778"/>
                    <a:pt x="15121" y="724"/>
                    <a:pt x="15137" y="670"/>
                  </a:cubicBezTo>
                  <a:lnTo>
                    <a:pt x="15137" y="670"/>
                  </a:lnTo>
                  <a:lnTo>
                    <a:pt x="15091" y="277"/>
                  </a:lnTo>
                  <a:lnTo>
                    <a:pt x="15091" y="277"/>
                  </a:lnTo>
                  <a:lnTo>
                    <a:pt x="14944" y="70"/>
                  </a:lnTo>
                  <a:lnTo>
                    <a:pt x="14937" y="62"/>
                  </a:lnTo>
                  <a:lnTo>
                    <a:pt x="13675" y="70"/>
                  </a:lnTo>
                  <a:lnTo>
                    <a:pt x="13629" y="547"/>
                  </a:lnTo>
                  <a:lnTo>
                    <a:pt x="13629" y="547"/>
                  </a:lnTo>
                  <a:lnTo>
                    <a:pt x="13629" y="547"/>
                  </a:lnTo>
                  <a:cubicBezTo>
                    <a:pt x="13713" y="624"/>
                    <a:pt x="13744" y="739"/>
                    <a:pt x="13721" y="847"/>
                  </a:cubicBezTo>
                  <a:cubicBezTo>
                    <a:pt x="13698" y="962"/>
                    <a:pt x="13605" y="1055"/>
                    <a:pt x="13482" y="1085"/>
                  </a:cubicBezTo>
                  <a:cubicBezTo>
                    <a:pt x="13390" y="1101"/>
                    <a:pt x="13290" y="1078"/>
                    <a:pt x="13221" y="1024"/>
                  </a:cubicBezTo>
                  <a:cubicBezTo>
                    <a:pt x="13144" y="962"/>
                    <a:pt x="13105" y="870"/>
                    <a:pt x="13105" y="778"/>
                  </a:cubicBezTo>
                  <a:cubicBezTo>
                    <a:pt x="13105" y="685"/>
                    <a:pt x="13144" y="601"/>
                    <a:pt x="13213" y="539"/>
                  </a:cubicBezTo>
                  <a:lnTo>
                    <a:pt x="13213" y="539"/>
                  </a:lnTo>
                  <a:lnTo>
                    <a:pt x="13221" y="70"/>
                  </a:lnTo>
                  <a:lnTo>
                    <a:pt x="13221" y="70"/>
                  </a:lnTo>
                  <a:lnTo>
                    <a:pt x="11489" y="70"/>
                  </a:lnTo>
                  <a:lnTo>
                    <a:pt x="11505" y="224"/>
                  </a:lnTo>
                  <a:lnTo>
                    <a:pt x="11505" y="224"/>
                  </a:lnTo>
                  <a:lnTo>
                    <a:pt x="11505" y="224"/>
                  </a:lnTo>
                  <a:cubicBezTo>
                    <a:pt x="11551" y="300"/>
                    <a:pt x="11582" y="385"/>
                    <a:pt x="11605" y="470"/>
                  </a:cubicBezTo>
                  <a:cubicBezTo>
                    <a:pt x="11620" y="516"/>
                    <a:pt x="11636" y="562"/>
                    <a:pt x="11659" y="608"/>
                  </a:cubicBezTo>
                  <a:cubicBezTo>
                    <a:pt x="11697" y="670"/>
                    <a:pt x="11720" y="747"/>
                    <a:pt x="11705" y="824"/>
                  </a:cubicBezTo>
                  <a:cubicBezTo>
                    <a:pt x="11689" y="962"/>
                    <a:pt x="11574" y="1070"/>
                    <a:pt x="11435" y="1093"/>
                  </a:cubicBezTo>
                  <a:cubicBezTo>
                    <a:pt x="11351" y="1101"/>
                    <a:pt x="11258" y="1078"/>
                    <a:pt x="11189" y="1016"/>
                  </a:cubicBezTo>
                  <a:cubicBezTo>
                    <a:pt x="11128" y="955"/>
                    <a:pt x="11089" y="870"/>
                    <a:pt x="11089" y="785"/>
                  </a:cubicBezTo>
                  <a:cubicBezTo>
                    <a:pt x="11089" y="685"/>
                    <a:pt x="11135" y="593"/>
                    <a:pt x="11212" y="531"/>
                  </a:cubicBezTo>
                  <a:cubicBezTo>
                    <a:pt x="11228" y="516"/>
                    <a:pt x="11212" y="462"/>
                    <a:pt x="11189" y="370"/>
                  </a:cubicBezTo>
                  <a:cubicBezTo>
                    <a:pt x="11174" y="316"/>
                    <a:pt x="11166" y="262"/>
                    <a:pt x="11166" y="208"/>
                  </a:cubicBezTo>
                  <a:lnTo>
                    <a:pt x="11166" y="200"/>
                  </a:lnTo>
                  <a:lnTo>
                    <a:pt x="11135" y="77"/>
                  </a:lnTo>
                  <a:lnTo>
                    <a:pt x="11135" y="70"/>
                  </a:lnTo>
                  <a:lnTo>
                    <a:pt x="9681" y="77"/>
                  </a:lnTo>
                  <a:lnTo>
                    <a:pt x="9589" y="554"/>
                  </a:lnTo>
                  <a:lnTo>
                    <a:pt x="9589" y="554"/>
                  </a:lnTo>
                  <a:lnTo>
                    <a:pt x="9596" y="554"/>
                  </a:lnTo>
                  <a:cubicBezTo>
                    <a:pt x="9673" y="631"/>
                    <a:pt x="9712" y="739"/>
                    <a:pt x="9689" y="855"/>
                  </a:cubicBezTo>
                  <a:cubicBezTo>
                    <a:pt x="9666" y="970"/>
                    <a:pt x="9573" y="1062"/>
                    <a:pt x="9450" y="1093"/>
                  </a:cubicBezTo>
                  <a:cubicBezTo>
                    <a:pt x="9358" y="1108"/>
                    <a:pt x="9258" y="1085"/>
                    <a:pt x="9188" y="1024"/>
                  </a:cubicBezTo>
                  <a:cubicBezTo>
                    <a:pt x="9112" y="970"/>
                    <a:pt x="9073" y="878"/>
                    <a:pt x="9073" y="785"/>
                  </a:cubicBezTo>
                  <a:cubicBezTo>
                    <a:pt x="9073" y="670"/>
                    <a:pt x="9135" y="562"/>
                    <a:pt x="9235" y="508"/>
                  </a:cubicBezTo>
                  <a:lnTo>
                    <a:pt x="9242" y="508"/>
                  </a:lnTo>
                  <a:lnTo>
                    <a:pt x="9227" y="77"/>
                  </a:lnTo>
                  <a:lnTo>
                    <a:pt x="9227" y="77"/>
                  </a:lnTo>
                  <a:lnTo>
                    <a:pt x="7696" y="77"/>
                  </a:lnTo>
                  <a:lnTo>
                    <a:pt x="7588" y="562"/>
                  </a:lnTo>
                  <a:lnTo>
                    <a:pt x="7588" y="570"/>
                  </a:lnTo>
                  <a:lnTo>
                    <a:pt x="7588" y="570"/>
                  </a:lnTo>
                  <a:cubicBezTo>
                    <a:pt x="7665" y="647"/>
                    <a:pt x="7696" y="754"/>
                    <a:pt x="7673" y="862"/>
                  </a:cubicBezTo>
                  <a:cubicBezTo>
                    <a:pt x="7642" y="978"/>
                    <a:pt x="7549" y="1070"/>
                    <a:pt x="7434" y="1093"/>
                  </a:cubicBezTo>
                  <a:cubicBezTo>
                    <a:pt x="7342" y="1116"/>
                    <a:pt x="7242" y="1093"/>
                    <a:pt x="7172" y="1031"/>
                  </a:cubicBezTo>
                  <a:cubicBezTo>
                    <a:pt x="7095" y="970"/>
                    <a:pt x="7057" y="885"/>
                    <a:pt x="7057" y="793"/>
                  </a:cubicBezTo>
                  <a:cubicBezTo>
                    <a:pt x="7057" y="678"/>
                    <a:pt x="7111" y="577"/>
                    <a:pt x="7203" y="524"/>
                  </a:cubicBezTo>
                  <a:lnTo>
                    <a:pt x="7211" y="524"/>
                  </a:lnTo>
                  <a:lnTo>
                    <a:pt x="7372" y="85"/>
                  </a:lnTo>
                  <a:lnTo>
                    <a:pt x="7380" y="77"/>
                  </a:lnTo>
                  <a:lnTo>
                    <a:pt x="5603" y="85"/>
                  </a:lnTo>
                  <a:lnTo>
                    <a:pt x="5556" y="562"/>
                  </a:lnTo>
                  <a:lnTo>
                    <a:pt x="5556" y="562"/>
                  </a:lnTo>
                  <a:lnTo>
                    <a:pt x="5556" y="562"/>
                  </a:lnTo>
                  <a:cubicBezTo>
                    <a:pt x="5641" y="639"/>
                    <a:pt x="5679" y="747"/>
                    <a:pt x="5656" y="862"/>
                  </a:cubicBezTo>
                  <a:cubicBezTo>
                    <a:pt x="5626" y="978"/>
                    <a:pt x="5533" y="1070"/>
                    <a:pt x="5418" y="1101"/>
                  </a:cubicBezTo>
                  <a:cubicBezTo>
                    <a:pt x="5326" y="1116"/>
                    <a:pt x="5225" y="1093"/>
                    <a:pt x="5156" y="1031"/>
                  </a:cubicBezTo>
                  <a:cubicBezTo>
                    <a:pt x="5079" y="978"/>
                    <a:pt x="5041" y="885"/>
                    <a:pt x="5041" y="793"/>
                  </a:cubicBezTo>
                  <a:cubicBezTo>
                    <a:pt x="5041" y="701"/>
                    <a:pt x="5079" y="616"/>
                    <a:pt x="5149" y="554"/>
                  </a:cubicBezTo>
                  <a:lnTo>
                    <a:pt x="5149" y="554"/>
                  </a:lnTo>
                  <a:lnTo>
                    <a:pt x="5079" y="85"/>
                  </a:lnTo>
                  <a:lnTo>
                    <a:pt x="5079" y="85"/>
                  </a:lnTo>
                  <a:lnTo>
                    <a:pt x="3702" y="85"/>
                  </a:lnTo>
                  <a:lnTo>
                    <a:pt x="3525" y="547"/>
                  </a:lnTo>
                  <a:lnTo>
                    <a:pt x="3525" y="547"/>
                  </a:lnTo>
                  <a:lnTo>
                    <a:pt x="3525" y="554"/>
                  </a:lnTo>
                  <a:cubicBezTo>
                    <a:pt x="3617" y="624"/>
                    <a:pt x="3656" y="731"/>
                    <a:pt x="3640" y="847"/>
                  </a:cubicBezTo>
                  <a:cubicBezTo>
                    <a:pt x="3617" y="978"/>
                    <a:pt x="3509" y="1085"/>
                    <a:pt x="3371" y="1108"/>
                  </a:cubicBezTo>
                  <a:cubicBezTo>
                    <a:pt x="3279" y="1116"/>
                    <a:pt x="3194" y="1093"/>
                    <a:pt x="3125" y="1031"/>
                  </a:cubicBezTo>
                  <a:cubicBezTo>
                    <a:pt x="3063" y="970"/>
                    <a:pt x="3025" y="885"/>
                    <a:pt x="3025" y="801"/>
                  </a:cubicBezTo>
                  <a:cubicBezTo>
                    <a:pt x="3017" y="716"/>
                    <a:pt x="3055" y="631"/>
                    <a:pt x="3109" y="577"/>
                  </a:cubicBezTo>
                  <a:lnTo>
                    <a:pt x="3117" y="577"/>
                  </a:lnTo>
                  <a:lnTo>
                    <a:pt x="3017" y="93"/>
                  </a:lnTo>
                  <a:lnTo>
                    <a:pt x="3017" y="85"/>
                  </a:lnTo>
                  <a:lnTo>
                    <a:pt x="1439" y="93"/>
                  </a:lnTo>
                  <a:lnTo>
                    <a:pt x="1501" y="547"/>
                  </a:lnTo>
                  <a:lnTo>
                    <a:pt x="1501" y="547"/>
                  </a:lnTo>
                  <a:lnTo>
                    <a:pt x="1501" y="547"/>
                  </a:lnTo>
                  <a:cubicBezTo>
                    <a:pt x="1601" y="624"/>
                    <a:pt x="1647" y="747"/>
                    <a:pt x="1624" y="870"/>
                  </a:cubicBezTo>
                  <a:cubicBezTo>
                    <a:pt x="1593" y="993"/>
                    <a:pt x="1501" y="1085"/>
                    <a:pt x="1378" y="1108"/>
                  </a:cubicBezTo>
                  <a:cubicBezTo>
                    <a:pt x="1286" y="1124"/>
                    <a:pt x="1193" y="1101"/>
                    <a:pt x="1116" y="1039"/>
                  </a:cubicBezTo>
                  <a:cubicBezTo>
                    <a:pt x="1047" y="985"/>
                    <a:pt x="1001" y="893"/>
                    <a:pt x="1001" y="801"/>
                  </a:cubicBezTo>
                  <a:cubicBezTo>
                    <a:pt x="1001" y="731"/>
                    <a:pt x="1032" y="662"/>
                    <a:pt x="1070" y="608"/>
                  </a:cubicBezTo>
                  <a:lnTo>
                    <a:pt x="1070" y="601"/>
                  </a:lnTo>
                  <a:lnTo>
                    <a:pt x="855" y="93"/>
                  </a:lnTo>
                  <a:lnTo>
                    <a:pt x="855" y="93"/>
                  </a:lnTo>
                  <a:lnTo>
                    <a:pt x="1" y="93"/>
                  </a:lnTo>
                  <a:lnTo>
                    <a:pt x="54" y="26756"/>
                  </a:lnTo>
                  <a:cubicBezTo>
                    <a:pt x="54" y="27487"/>
                    <a:pt x="647" y="28080"/>
                    <a:pt x="1370" y="28080"/>
                  </a:cubicBezTo>
                  <a:lnTo>
                    <a:pt x="19538" y="28041"/>
                  </a:lnTo>
                  <a:cubicBezTo>
                    <a:pt x="19538" y="28041"/>
                    <a:pt x="19546" y="28041"/>
                    <a:pt x="19546" y="28041"/>
                  </a:cubicBezTo>
                  <a:lnTo>
                    <a:pt x="32866" y="28018"/>
                  </a:lnTo>
                  <a:cubicBezTo>
                    <a:pt x="32905" y="28018"/>
                    <a:pt x="32936" y="28018"/>
                    <a:pt x="32966" y="28018"/>
                  </a:cubicBezTo>
                  <a:lnTo>
                    <a:pt x="51134" y="27987"/>
                  </a:lnTo>
                  <a:cubicBezTo>
                    <a:pt x="51850" y="27987"/>
                    <a:pt x="52427" y="27402"/>
                    <a:pt x="52427" y="26695"/>
                  </a:cubicBez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16"/>
            <p:cNvGrpSpPr/>
            <p:nvPr/>
          </p:nvGrpSpPr>
          <p:grpSpPr>
            <a:xfrm>
              <a:off x="712697" y="1183052"/>
              <a:ext cx="7875852" cy="3417618"/>
              <a:chOff x="1854575" y="1025902"/>
              <a:chExt cx="3467400" cy="3417618"/>
            </a:xfrm>
          </p:grpSpPr>
          <p:cxnSp>
            <p:nvCxnSpPr>
              <p:cNvPr id="333" name="Google Shape;333;p16"/>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34" name="Google Shape;334;p16"/>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35" name="Google Shape;335;p16"/>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36" name="Google Shape;336;p16"/>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37" name="Google Shape;337;p16"/>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38" name="Google Shape;338;p16"/>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39" name="Google Shape;339;p16"/>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0" name="Google Shape;340;p16"/>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1" name="Google Shape;341;p16"/>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2" name="Google Shape;342;p16"/>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3" name="Google Shape;343;p16"/>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4" name="Google Shape;344;p16"/>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5" name="Google Shape;345;p16"/>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6" name="Google Shape;346;p16"/>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7" name="Google Shape;347;p16"/>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8" name="Google Shape;348;p16"/>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349" name="Google Shape;349;p16"/>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50" name="Google Shape;350;p16"/>
          <p:cNvGrpSpPr/>
          <p:nvPr/>
        </p:nvGrpSpPr>
        <p:grpSpPr>
          <a:xfrm rot="9147825" flipH="1">
            <a:off x="8140264" y="1694923"/>
            <a:ext cx="2922108" cy="2994902"/>
            <a:chOff x="-15022" y="3175988"/>
            <a:chExt cx="2922169" cy="2994965"/>
          </a:xfrm>
        </p:grpSpPr>
        <p:sp>
          <p:nvSpPr>
            <p:cNvPr id="351" name="Google Shape;351;p16"/>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rot="-888037">
              <a:off x="253954" y="3440447"/>
              <a:ext cx="2384217" cy="2415515"/>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16"/>
          <p:cNvSpPr txBox="1">
            <a:spLocks noGrp="1"/>
          </p:cNvSpPr>
          <p:nvPr>
            <p:ph type="title"/>
          </p:nvPr>
        </p:nvSpPr>
        <p:spPr>
          <a:xfrm>
            <a:off x="713225" y="445025"/>
            <a:ext cx="77175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55" name="Google Shape;355;p16"/>
          <p:cNvSpPr txBox="1">
            <a:spLocks noGrp="1"/>
          </p:cNvSpPr>
          <p:nvPr>
            <p:ph type="subTitle" idx="1"/>
          </p:nvPr>
        </p:nvSpPr>
        <p:spPr>
          <a:xfrm>
            <a:off x="1699657" y="3077035"/>
            <a:ext cx="2489700" cy="507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exandria"/>
                <a:ea typeface="Alexandria"/>
                <a:cs typeface="Alexandria"/>
                <a:sym typeface="Alexandria"/>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6" name="Google Shape;356;p16"/>
          <p:cNvSpPr txBox="1">
            <a:spLocks noGrp="1"/>
          </p:cNvSpPr>
          <p:nvPr>
            <p:ph type="subTitle" idx="2"/>
          </p:nvPr>
        </p:nvSpPr>
        <p:spPr>
          <a:xfrm>
            <a:off x="1699674" y="3470660"/>
            <a:ext cx="2489700" cy="64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7" name="Google Shape;357;p16"/>
          <p:cNvSpPr txBox="1">
            <a:spLocks noGrp="1"/>
          </p:cNvSpPr>
          <p:nvPr>
            <p:ph type="subTitle" idx="3"/>
          </p:nvPr>
        </p:nvSpPr>
        <p:spPr>
          <a:xfrm>
            <a:off x="4954631" y="3077035"/>
            <a:ext cx="2489700" cy="507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2100">
                <a:latin typeface="Alexandria"/>
                <a:ea typeface="Alexandria"/>
                <a:cs typeface="Alexandria"/>
                <a:sym typeface="Alexandria"/>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8" name="Google Shape;358;p16"/>
          <p:cNvSpPr txBox="1">
            <a:spLocks noGrp="1"/>
          </p:cNvSpPr>
          <p:nvPr>
            <p:ph type="subTitle" idx="4"/>
          </p:nvPr>
        </p:nvSpPr>
        <p:spPr>
          <a:xfrm>
            <a:off x="4954643" y="3470660"/>
            <a:ext cx="2489700" cy="64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400"/>
              <a:buFont typeface="Alexandria SemiBold"/>
              <a:buNone/>
              <a:defRPr sz="3400">
                <a:solidFill>
                  <a:schemeClr val="dk1"/>
                </a:solidFill>
                <a:latin typeface="Alexandria SemiBold"/>
                <a:ea typeface="Alexandria SemiBold"/>
                <a:cs typeface="Alexandria SemiBold"/>
                <a:sym typeface="Alexandria SemiBold"/>
              </a:defRPr>
            </a:lvl1pPr>
            <a:lvl2pPr lvl="1">
              <a:spcBef>
                <a:spcPts val="0"/>
              </a:spcBef>
              <a:spcAft>
                <a:spcPts val="0"/>
              </a:spcAft>
              <a:buClr>
                <a:schemeClr val="dk1"/>
              </a:buClr>
              <a:buSzPts val="3400"/>
              <a:buFont typeface="Alexandria SemiBold"/>
              <a:buNone/>
              <a:defRPr sz="3400">
                <a:solidFill>
                  <a:schemeClr val="dk1"/>
                </a:solidFill>
                <a:latin typeface="Alexandria SemiBold"/>
                <a:ea typeface="Alexandria SemiBold"/>
                <a:cs typeface="Alexandria SemiBold"/>
                <a:sym typeface="Alexandria SemiBold"/>
              </a:defRPr>
            </a:lvl2pPr>
            <a:lvl3pPr lvl="2">
              <a:spcBef>
                <a:spcPts val="0"/>
              </a:spcBef>
              <a:spcAft>
                <a:spcPts val="0"/>
              </a:spcAft>
              <a:buClr>
                <a:schemeClr val="dk1"/>
              </a:buClr>
              <a:buSzPts val="3400"/>
              <a:buFont typeface="Alexandria SemiBold"/>
              <a:buNone/>
              <a:defRPr sz="3400">
                <a:solidFill>
                  <a:schemeClr val="dk1"/>
                </a:solidFill>
                <a:latin typeface="Alexandria SemiBold"/>
                <a:ea typeface="Alexandria SemiBold"/>
                <a:cs typeface="Alexandria SemiBold"/>
                <a:sym typeface="Alexandria SemiBold"/>
              </a:defRPr>
            </a:lvl3pPr>
            <a:lvl4pPr lvl="3">
              <a:spcBef>
                <a:spcPts val="0"/>
              </a:spcBef>
              <a:spcAft>
                <a:spcPts val="0"/>
              </a:spcAft>
              <a:buClr>
                <a:schemeClr val="dk1"/>
              </a:buClr>
              <a:buSzPts val="3400"/>
              <a:buFont typeface="Alexandria SemiBold"/>
              <a:buNone/>
              <a:defRPr sz="3400">
                <a:solidFill>
                  <a:schemeClr val="dk1"/>
                </a:solidFill>
                <a:latin typeface="Alexandria SemiBold"/>
                <a:ea typeface="Alexandria SemiBold"/>
                <a:cs typeface="Alexandria SemiBold"/>
                <a:sym typeface="Alexandria SemiBold"/>
              </a:defRPr>
            </a:lvl4pPr>
            <a:lvl5pPr lvl="4">
              <a:spcBef>
                <a:spcPts val="0"/>
              </a:spcBef>
              <a:spcAft>
                <a:spcPts val="0"/>
              </a:spcAft>
              <a:buClr>
                <a:schemeClr val="dk1"/>
              </a:buClr>
              <a:buSzPts val="3400"/>
              <a:buFont typeface="Alexandria SemiBold"/>
              <a:buNone/>
              <a:defRPr sz="3400">
                <a:solidFill>
                  <a:schemeClr val="dk1"/>
                </a:solidFill>
                <a:latin typeface="Alexandria SemiBold"/>
                <a:ea typeface="Alexandria SemiBold"/>
                <a:cs typeface="Alexandria SemiBold"/>
                <a:sym typeface="Alexandria SemiBold"/>
              </a:defRPr>
            </a:lvl5pPr>
            <a:lvl6pPr lvl="5">
              <a:spcBef>
                <a:spcPts val="0"/>
              </a:spcBef>
              <a:spcAft>
                <a:spcPts val="0"/>
              </a:spcAft>
              <a:buClr>
                <a:schemeClr val="dk1"/>
              </a:buClr>
              <a:buSzPts val="3400"/>
              <a:buFont typeface="Alexandria SemiBold"/>
              <a:buNone/>
              <a:defRPr sz="3400">
                <a:solidFill>
                  <a:schemeClr val="dk1"/>
                </a:solidFill>
                <a:latin typeface="Alexandria SemiBold"/>
                <a:ea typeface="Alexandria SemiBold"/>
                <a:cs typeface="Alexandria SemiBold"/>
                <a:sym typeface="Alexandria SemiBold"/>
              </a:defRPr>
            </a:lvl6pPr>
            <a:lvl7pPr lvl="6">
              <a:spcBef>
                <a:spcPts val="0"/>
              </a:spcBef>
              <a:spcAft>
                <a:spcPts val="0"/>
              </a:spcAft>
              <a:buClr>
                <a:schemeClr val="dk1"/>
              </a:buClr>
              <a:buSzPts val="3400"/>
              <a:buFont typeface="Alexandria SemiBold"/>
              <a:buNone/>
              <a:defRPr sz="3400">
                <a:solidFill>
                  <a:schemeClr val="dk1"/>
                </a:solidFill>
                <a:latin typeface="Alexandria SemiBold"/>
                <a:ea typeface="Alexandria SemiBold"/>
                <a:cs typeface="Alexandria SemiBold"/>
                <a:sym typeface="Alexandria SemiBold"/>
              </a:defRPr>
            </a:lvl7pPr>
            <a:lvl8pPr lvl="7">
              <a:spcBef>
                <a:spcPts val="0"/>
              </a:spcBef>
              <a:spcAft>
                <a:spcPts val="0"/>
              </a:spcAft>
              <a:buClr>
                <a:schemeClr val="dk1"/>
              </a:buClr>
              <a:buSzPts val="3400"/>
              <a:buFont typeface="Alexandria SemiBold"/>
              <a:buNone/>
              <a:defRPr sz="3400">
                <a:solidFill>
                  <a:schemeClr val="dk1"/>
                </a:solidFill>
                <a:latin typeface="Alexandria SemiBold"/>
                <a:ea typeface="Alexandria SemiBold"/>
                <a:cs typeface="Alexandria SemiBold"/>
                <a:sym typeface="Alexandria SemiBold"/>
              </a:defRPr>
            </a:lvl8pPr>
            <a:lvl9pPr lvl="8">
              <a:spcBef>
                <a:spcPts val="0"/>
              </a:spcBef>
              <a:spcAft>
                <a:spcPts val="0"/>
              </a:spcAft>
              <a:buClr>
                <a:schemeClr val="dk1"/>
              </a:buClr>
              <a:buSzPts val="3400"/>
              <a:buFont typeface="Alexandria SemiBold"/>
              <a:buNone/>
              <a:defRPr sz="3400">
                <a:solidFill>
                  <a:schemeClr val="dk1"/>
                </a:solidFill>
                <a:latin typeface="Alexandria SemiBold"/>
                <a:ea typeface="Alexandria SemiBold"/>
                <a:cs typeface="Alexandria SemiBold"/>
                <a:sym typeface="Alexandria SemiBold"/>
              </a:defRPr>
            </a:lvl9pPr>
          </a:lstStyle>
          <a:p>
            <a:endParaRPr/>
          </a:p>
        </p:txBody>
      </p:sp>
      <p:sp>
        <p:nvSpPr>
          <p:cNvPr id="7" name="Google Shape;7;p1"/>
          <p:cNvSpPr txBox="1">
            <a:spLocks noGrp="1"/>
          </p:cNvSpPr>
          <p:nvPr>
            <p:ph type="body" idx="1"/>
          </p:nvPr>
        </p:nvSpPr>
        <p:spPr>
          <a:xfrm>
            <a:off x="713225" y="1158732"/>
            <a:ext cx="7717500" cy="34467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8" r:id="rId6"/>
    <p:sldLayoutId id="2147483659" r:id="rId7"/>
    <p:sldLayoutId id="2147483660" r:id="rId8"/>
    <p:sldLayoutId id="2147483662" r:id="rId9"/>
    <p:sldLayoutId id="2147483664" r:id="rId10"/>
    <p:sldLayoutId id="2147483666" r:id="rId11"/>
    <p:sldLayoutId id="2147483667" r:id="rId12"/>
    <p:sldLayoutId id="2147483677" r:id="rId13"/>
    <p:sldLayoutId id="2147483678"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grpSp>
        <p:nvGrpSpPr>
          <p:cNvPr id="971" name="Google Shape;971;p36"/>
          <p:cNvGrpSpPr/>
          <p:nvPr/>
        </p:nvGrpSpPr>
        <p:grpSpPr>
          <a:xfrm>
            <a:off x="131783" y="-1149232"/>
            <a:ext cx="11643920" cy="7133352"/>
            <a:chOff x="131783" y="-1149232"/>
            <a:chExt cx="11643920" cy="7133352"/>
          </a:xfrm>
        </p:grpSpPr>
        <p:grpSp>
          <p:nvGrpSpPr>
            <p:cNvPr id="972" name="Google Shape;972;p36"/>
            <p:cNvGrpSpPr/>
            <p:nvPr/>
          </p:nvGrpSpPr>
          <p:grpSpPr>
            <a:xfrm>
              <a:off x="131783" y="-350450"/>
              <a:ext cx="6285124" cy="6334570"/>
              <a:chOff x="131783" y="-350450"/>
              <a:chExt cx="6285124" cy="6334570"/>
            </a:xfrm>
          </p:grpSpPr>
          <p:grpSp>
            <p:nvGrpSpPr>
              <p:cNvPr id="973" name="Google Shape;973;p36"/>
              <p:cNvGrpSpPr/>
              <p:nvPr/>
            </p:nvGrpSpPr>
            <p:grpSpPr>
              <a:xfrm flipH="1">
                <a:off x="1737095" y="216175"/>
                <a:ext cx="4679811" cy="5767945"/>
                <a:chOff x="-2248823" y="69657"/>
                <a:chExt cx="4116653" cy="5073843"/>
              </a:xfrm>
            </p:grpSpPr>
            <p:sp>
              <p:nvSpPr>
                <p:cNvPr id="974" name="Google Shape;974;p36"/>
                <p:cNvSpPr/>
                <p:nvPr/>
              </p:nvSpPr>
              <p:spPr>
                <a:xfrm>
                  <a:off x="-2248823" y="69657"/>
                  <a:ext cx="4116653" cy="5073843"/>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6"/>
                <p:cNvSpPr/>
                <p:nvPr/>
              </p:nvSpPr>
              <p:spPr>
                <a:xfrm>
                  <a:off x="-1536939" y="4125904"/>
                  <a:ext cx="3346930" cy="588661"/>
                </a:xfrm>
                <a:custGeom>
                  <a:avLst/>
                  <a:gdLst/>
                  <a:ahLst/>
                  <a:cxnLst/>
                  <a:rect l="l" t="t" r="r" b="b"/>
                  <a:pathLst>
                    <a:path w="52257" h="9191" extrusionOk="0">
                      <a:moveTo>
                        <a:pt x="52256" y="0"/>
                      </a:moveTo>
                      <a:lnTo>
                        <a:pt x="0" y="9152"/>
                      </a:lnTo>
                      <a:lnTo>
                        <a:pt x="0" y="9191"/>
                      </a:lnTo>
                      <a:lnTo>
                        <a:pt x="52256" y="40"/>
                      </a:lnTo>
                      <a:lnTo>
                        <a:pt x="52256"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6"/>
                <p:cNvSpPr/>
                <p:nvPr/>
              </p:nvSpPr>
              <p:spPr>
                <a:xfrm>
                  <a:off x="-1568386" y="3952336"/>
                  <a:ext cx="3348211" cy="588661"/>
                </a:xfrm>
                <a:custGeom>
                  <a:avLst/>
                  <a:gdLst/>
                  <a:ahLst/>
                  <a:cxnLst/>
                  <a:rect l="l" t="t" r="r" b="b"/>
                  <a:pathLst>
                    <a:path w="52277" h="9191" extrusionOk="0">
                      <a:moveTo>
                        <a:pt x="52257" y="0"/>
                      </a:moveTo>
                      <a:lnTo>
                        <a:pt x="0" y="9152"/>
                      </a:lnTo>
                      <a:lnTo>
                        <a:pt x="20" y="9191"/>
                      </a:lnTo>
                      <a:lnTo>
                        <a:pt x="52276"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6"/>
                <p:cNvSpPr/>
                <p:nvPr/>
              </p:nvSpPr>
              <p:spPr>
                <a:xfrm>
                  <a:off x="-1598617" y="3778767"/>
                  <a:ext cx="3346994" cy="588661"/>
                </a:xfrm>
                <a:custGeom>
                  <a:avLst/>
                  <a:gdLst/>
                  <a:ahLst/>
                  <a:cxnLst/>
                  <a:rect l="l" t="t" r="r" b="b"/>
                  <a:pathLst>
                    <a:path w="52258"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6"/>
                <p:cNvSpPr/>
                <p:nvPr/>
              </p:nvSpPr>
              <p:spPr>
                <a:xfrm>
                  <a:off x="-1628783" y="3605199"/>
                  <a:ext cx="3346930" cy="588661"/>
                </a:xfrm>
                <a:custGeom>
                  <a:avLst/>
                  <a:gdLst/>
                  <a:ahLst/>
                  <a:cxnLst/>
                  <a:rect l="l" t="t" r="r" b="b"/>
                  <a:pathLst>
                    <a:path w="52257"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6"/>
                <p:cNvSpPr/>
                <p:nvPr/>
              </p:nvSpPr>
              <p:spPr>
                <a:xfrm>
                  <a:off x="-1658949" y="3431631"/>
                  <a:ext cx="3346930" cy="588661"/>
                </a:xfrm>
                <a:custGeom>
                  <a:avLst/>
                  <a:gdLst/>
                  <a:ahLst/>
                  <a:cxnLst/>
                  <a:rect l="l" t="t" r="r" b="b"/>
                  <a:pathLst>
                    <a:path w="52257" h="9191" extrusionOk="0">
                      <a:moveTo>
                        <a:pt x="52257" y="0"/>
                      </a:moveTo>
                      <a:lnTo>
                        <a:pt x="0" y="9152"/>
                      </a:lnTo>
                      <a:lnTo>
                        <a:pt x="0"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6"/>
                <p:cNvSpPr/>
                <p:nvPr/>
              </p:nvSpPr>
              <p:spPr>
                <a:xfrm>
                  <a:off x="-1690396" y="3256782"/>
                  <a:ext cx="3348211" cy="588725"/>
                </a:xfrm>
                <a:custGeom>
                  <a:avLst/>
                  <a:gdLst/>
                  <a:ahLst/>
                  <a:cxnLst/>
                  <a:rect l="l" t="t" r="r" b="b"/>
                  <a:pathLst>
                    <a:path w="52277" h="9192" extrusionOk="0">
                      <a:moveTo>
                        <a:pt x="52276" y="1"/>
                      </a:moveTo>
                      <a:lnTo>
                        <a:pt x="0" y="9172"/>
                      </a:lnTo>
                      <a:lnTo>
                        <a:pt x="20" y="9191"/>
                      </a:lnTo>
                      <a:lnTo>
                        <a:pt x="52276" y="40"/>
                      </a:lnTo>
                      <a:lnTo>
                        <a:pt x="5227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6"/>
                <p:cNvSpPr/>
                <p:nvPr/>
              </p:nvSpPr>
              <p:spPr>
                <a:xfrm>
                  <a:off x="-1720562" y="3083213"/>
                  <a:ext cx="3348147" cy="588725"/>
                </a:xfrm>
                <a:custGeom>
                  <a:avLst/>
                  <a:gdLst/>
                  <a:ahLst/>
                  <a:cxnLst/>
                  <a:rect l="l" t="t" r="r" b="b"/>
                  <a:pathLst>
                    <a:path w="52276" h="9192" extrusionOk="0">
                      <a:moveTo>
                        <a:pt x="52256" y="1"/>
                      </a:moveTo>
                      <a:lnTo>
                        <a:pt x="0" y="9172"/>
                      </a:lnTo>
                      <a:lnTo>
                        <a:pt x="20" y="9191"/>
                      </a:lnTo>
                      <a:lnTo>
                        <a:pt x="52276" y="40"/>
                      </a:lnTo>
                      <a:lnTo>
                        <a:pt x="5225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36"/>
              <p:cNvSpPr/>
              <p:nvPr/>
            </p:nvSpPr>
            <p:spPr>
              <a:xfrm>
                <a:off x="131783" y="-350450"/>
                <a:ext cx="4679863" cy="5768008"/>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36"/>
            <p:cNvGrpSpPr/>
            <p:nvPr/>
          </p:nvGrpSpPr>
          <p:grpSpPr>
            <a:xfrm>
              <a:off x="5228329" y="-1149232"/>
              <a:ext cx="6547374" cy="7068997"/>
              <a:chOff x="5228329" y="-1149232"/>
              <a:chExt cx="6547374" cy="7068997"/>
            </a:xfrm>
          </p:grpSpPr>
          <p:grpSp>
            <p:nvGrpSpPr>
              <p:cNvPr id="984" name="Google Shape;984;p36"/>
              <p:cNvGrpSpPr/>
              <p:nvPr/>
            </p:nvGrpSpPr>
            <p:grpSpPr>
              <a:xfrm rot="981971">
                <a:off x="5951979" y="-549615"/>
                <a:ext cx="5100073" cy="5869762"/>
                <a:chOff x="4807567" y="-480815"/>
                <a:chExt cx="5940780" cy="6837346"/>
              </a:xfrm>
            </p:grpSpPr>
            <p:sp>
              <p:nvSpPr>
                <p:cNvPr id="985" name="Google Shape;985;p36"/>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 name="Google Shape;986;p36"/>
                <p:cNvGrpSpPr/>
                <p:nvPr/>
              </p:nvGrpSpPr>
              <p:grpSpPr>
                <a:xfrm>
                  <a:off x="5870799" y="699738"/>
                  <a:ext cx="3782587" cy="4699225"/>
                  <a:chOff x="1854575" y="598700"/>
                  <a:chExt cx="3467400" cy="4699225"/>
                </a:xfrm>
              </p:grpSpPr>
              <p:cxnSp>
                <p:nvCxnSpPr>
                  <p:cNvPr id="987" name="Google Shape;987;p36"/>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88" name="Google Shape;988;p36"/>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89" name="Google Shape;989;p36"/>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0" name="Google Shape;990;p36"/>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1" name="Google Shape;991;p36"/>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2" name="Google Shape;992;p36"/>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3" name="Google Shape;993;p36"/>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4" name="Google Shape;994;p36"/>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5" name="Google Shape;995;p36"/>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6" name="Google Shape;996;p36"/>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7" name="Google Shape;997;p36"/>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8" name="Google Shape;998;p36"/>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999" name="Google Shape;999;p36"/>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0" name="Google Shape;1000;p36"/>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1" name="Google Shape;1001;p36"/>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2" name="Google Shape;1002;p36"/>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3" name="Google Shape;1003;p36"/>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4" name="Google Shape;1004;p36"/>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5" name="Google Shape;1005;p36"/>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6" name="Google Shape;1006;p36"/>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7" name="Google Shape;1007;p36"/>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8" name="Google Shape;1008;p36"/>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009" name="Google Shape;1009;p36"/>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1010" name="Google Shape;1010;p36"/>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6"/>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6"/>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6"/>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6"/>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6"/>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6"/>
              <p:cNvSpPr/>
              <p:nvPr/>
            </p:nvSpPr>
            <p:spPr>
              <a:xfrm rot="2540228">
                <a:off x="6848538" y="434645"/>
                <a:ext cx="800733" cy="506885"/>
              </a:xfrm>
              <a:custGeom>
                <a:avLst/>
                <a:gdLst/>
                <a:ahLst/>
                <a:cxnLst/>
                <a:rect l="l" t="t" r="r" b="b"/>
                <a:pathLst>
                  <a:path w="12039" h="7621" extrusionOk="0">
                    <a:moveTo>
                      <a:pt x="10920" y="1"/>
                    </a:moveTo>
                    <a:lnTo>
                      <a:pt x="1" y="5244"/>
                    </a:lnTo>
                    <a:lnTo>
                      <a:pt x="315" y="5480"/>
                    </a:lnTo>
                    <a:lnTo>
                      <a:pt x="256" y="5774"/>
                    </a:lnTo>
                    <a:lnTo>
                      <a:pt x="551" y="6010"/>
                    </a:lnTo>
                    <a:lnTo>
                      <a:pt x="531" y="6344"/>
                    </a:lnTo>
                    <a:lnTo>
                      <a:pt x="826" y="6579"/>
                    </a:lnTo>
                    <a:lnTo>
                      <a:pt x="826" y="6992"/>
                    </a:lnTo>
                    <a:lnTo>
                      <a:pt x="1140" y="7228"/>
                    </a:lnTo>
                    <a:lnTo>
                      <a:pt x="1120" y="7620"/>
                    </a:lnTo>
                    <a:lnTo>
                      <a:pt x="12039" y="2377"/>
                    </a:lnTo>
                    <a:lnTo>
                      <a:pt x="11725" y="2141"/>
                    </a:lnTo>
                    <a:lnTo>
                      <a:pt x="11744" y="1729"/>
                    </a:lnTo>
                    <a:lnTo>
                      <a:pt x="11430" y="1552"/>
                    </a:lnTo>
                    <a:lnTo>
                      <a:pt x="11469" y="1179"/>
                    </a:lnTo>
                    <a:lnTo>
                      <a:pt x="11155" y="1022"/>
                    </a:lnTo>
                    <a:lnTo>
                      <a:pt x="11175" y="551"/>
                    </a:lnTo>
                    <a:lnTo>
                      <a:pt x="10880" y="433"/>
                    </a:lnTo>
                    <a:lnTo>
                      <a:pt x="10920" y="1"/>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6"/>
              <p:cNvSpPr/>
              <p:nvPr/>
            </p:nvSpPr>
            <p:spPr>
              <a:xfrm rot="2540228">
                <a:off x="6953776" y="83290"/>
                <a:ext cx="800733" cy="505554"/>
              </a:xfrm>
              <a:custGeom>
                <a:avLst/>
                <a:gdLst/>
                <a:ahLst/>
                <a:cxnLst/>
                <a:rect l="l" t="t" r="r" b="b"/>
                <a:pathLst>
                  <a:path w="12039" h="7601" extrusionOk="0">
                    <a:moveTo>
                      <a:pt x="10899" y="0"/>
                    </a:moveTo>
                    <a:lnTo>
                      <a:pt x="0" y="5244"/>
                    </a:lnTo>
                    <a:lnTo>
                      <a:pt x="295" y="5479"/>
                    </a:lnTo>
                    <a:lnTo>
                      <a:pt x="255" y="5774"/>
                    </a:lnTo>
                    <a:lnTo>
                      <a:pt x="550" y="5990"/>
                    </a:lnTo>
                    <a:lnTo>
                      <a:pt x="511" y="6343"/>
                    </a:lnTo>
                    <a:lnTo>
                      <a:pt x="825" y="6559"/>
                    </a:lnTo>
                    <a:lnTo>
                      <a:pt x="825" y="6992"/>
                    </a:lnTo>
                    <a:lnTo>
                      <a:pt x="1139" y="7227"/>
                    </a:lnTo>
                    <a:lnTo>
                      <a:pt x="1119" y="7600"/>
                    </a:lnTo>
                    <a:lnTo>
                      <a:pt x="12038" y="2357"/>
                    </a:lnTo>
                    <a:lnTo>
                      <a:pt x="11724" y="2141"/>
                    </a:lnTo>
                    <a:lnTo>
                      <a:pt x="11724" y="1729"/>
                    </a:lnTo>
                    <a:lnTo>
                      <a:pt x="11429" y="1552"/>
                    </a:lnTo>
                    <a:lnTo>
                      <a:pt x="11469" y="1179"/>
                    </a:lnTo>
                    <a:lnTo>
                      <a:pt x="11154" y="1002"/>
                    </a:lnTo>
                    <a:lnTo>
                      <a:pt x="11174" y="550"/>
                    </a:lnTo>
                    <a:lnTo>
                      <a:pt x="10879" y="413"/>
                    </a:lnTo>
                    <a:lnTo>
                      <a:pt x="10899" y="0"/>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 name="Google Shape;1018;p36"/>
          <p:cNvGrpSpPr/>
          <p:nvPr/>
        </p:nvGrpSpPr>
        <p:grpSpPr>
          <a:xfrm>
            <a:off x="1163907" y="-174168"/>
            <a:ext cx="4276439" cy="5491846"/>
            <a:chOff x="1163907" y="-174168"/>
            <a:chExt cx="4276439" cy="5491846"/>
          </a:xfrm>
        </p:grpSpPr>
        <p:sp>
          <p:nvSpPr>
            <p:cNvPr id="1019" name="Google Shape;1019;p36"/>
            <p:cNvSpPr/>
            <p:nvPr/>
          </p:nvSpPr>
          <p:spPr>
            <a:xfrm>
              <a:off x="1163907" y="-174168"/>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36"/>
            <p:cNvGrpSpPr/>
            <p:nvPr/>
          </p:nvGrpSpPr>
          <p:grpSpPr>
            <a:xfrm>
              <a:off x="1643950" y="222143"/>
              <a:ext cx="3467400" cy="4699225"/>
              <a:chOff x="1854575" y="598700"/>
              <a:chExt cx="3467400" cy="4699225"/>
            </a:xfrm>
          </p:grpSpPr>
          <p:cxnSp>
            <p:nvCxnSpPr>
              <p:cNvPr id="1021" name="Google Shape;1021;p36"/>
              <p:cNvCxnSpPr/>
              <p:nvPr/>
            </p:nvCxnSpPr>
            <p:spPr>
              <a:xfrm>
                <a:off x="1854575" y="59870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36"/>
              <p:cNvCxnSpPr/>
              <p:nvPr/>
            </p:nvCxnSpPr>
            <p:spPr>
              <a:xfrm>
                <a:off x="1854575" y="81230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36"/>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24" name="Google Shape;1024;p36"/>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36"/>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36"/>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27" name="Google Shape;1027;p36"/>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28" name="Google Shape;1028;p36"/>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29" name="Google Shape;1029;p36"/>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0" name="Google Shape;1030;p36"/>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1" name="Google Shape;1031;p36"/>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2" name="Google Shape;1032;p36"/>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3" name="Google Shape;1033;p36"/>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4" name="Google Shape;1034;p36"/>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5" name="Google Shape;1035;p36"/>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6" name="Google Shape;1036;p36"/>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7" name="Google Shape;1037;p36"/>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8" name="Google Shape;1038;p36"/>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39" name="Google Shape;1039;p36"/>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40" name="Google Shape;1040;p36"/>
              <p:cNvCxnSpPr/>
              <p:nvPr/>
            </p:nvCxnSpPr>
            <p:spPr>
              <a:xfrm>
                <a:off x="1854575" y="465712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41" name="Google Shape;1041;p36"/>
              <p:cNvCxnSpPr/>
              <p:nvPr/>
            </p:nvCxnSpPr>
            <p:spPr>
              <a:xfrm>
                <a:off x="1854575" y="487072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42" name="Google Shape;1042;p36"/>
              <p:cNvCxnSpPr/>
              <p:nvPr/>
            </p:nvCxnSpPr>
            <p:spPr>
              <a:xfrm>
                <a:off x="1854575" y="508432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043" name="Google Shape;1043;p36"/>
              <p:cNvCxnSpPr/>
              <p:nvPr/>
            </p:nvCxnSpPr>
            <p:spPr>
              <a:xfrm>
                <a:off x="1854575" y="5297925"/>
                <a:ext cx="3467400" cy="0"/>
              </a:xfrm>
              <a:prstGeom prst="straightConnector1">
                <a:avLst/>
              </a:prstGeom>
              <a:noFill/>
              <a:ln w="9525" cap="flat" cmpd="sng">
                <a:solidFill>
                  <a:schemeClr val="dk2"/>
                </a:solidFill>
                <a:prstDash val="solid"/>
                <a:round/>
                <a:headEnd type="none" w="med" len="med"/>
                <a:tailEnd type="none" w="med" len="med"/>
              </a:ln>
            </p:spPr>
          </p:cxnSp>
        </p:grpSp>
      </p:grpSp>
      <p:sp>
        <p:nvSpPr>
          <p:cNvPr id="1044" name="Google Shape;1044;p36"/>
          <p:cNvSpPr txBox="1">
            <a:spLocks noGrp="1"/>
          </p:cNvSpPr>
          <p:nvPr>
            <p:ph type="ctrTitle"/>
          </p:nvPr>
        </p:nvSpPr>
        <p:spPr>
          <a:xfrm>
            <a:off x="1724397" y="605023"/>
            <a:ext cx="3098340" cy="2046517"/>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US" dirty="0"/>
              <a:t>E-HEALTH</a:t>
            </a:r>
            <a:br>
              <a:rPr lang="en-US" dirty="0"/>
            </a:br>
            <a:r>
              <a:rPr lang="en-US" sz="2800" dirty="0">
                <a:solidFill>
                  <a:schemeClr val="bg2">
                    <a:lumMod val="50000"/>
                  </a:schemeClr>
                </a:solidFill>
              </a:rPr>
              <a:t>Seamless Doctor Appointments for Modern Healthcare</a:t>
            </a:r>
            <a:endParaRPr sz="2800" b="0" dirty="0">
              <a:solidFill>
                <a:schemeClr val="bg2">
                  <a:lumMod val="50000"/>
                </a:schemeClr>
              </a:solidFill>
            </a:endParaRPr>
          </a:p>
        </p:txBody>
      </p:sp>
      <p:grpSp>
        <p:nvGrpSpPr>
          <p:cNvPr id="1046" name="Google Shape;1046;p36"/>
          <p:cNvGrpSpPr/>
          <p:nvPr/>
        </p:nvGrpSpPr>
        <p:grpSpPr>
          <a:xfrm>
            <a:off x="3022327" y="3048321"/>
            <a:ext cx="7122011" cy="3776352"/>
            <a:chOff x="3022327" y="3048321"/>
            <a:chExt cx="7122011" cy="3776352"/>
          </a:xfrm>
        </p:grpSpPr>
        <p:grpSp>
          <p:nvGrpSpPr>
            <p:cNvPr id="1047" name="Google Shape;1047;p36"/>
            <p:cNvGrpSpPr/>
            <p:nvPr/>
          </p:nvGrpSpPr>
          <p:grpSpPr>
            <a:xfrm rot="2998637">
              <a:off x="3539897" y="3775455"/>
              <a:ext cx="2531647" cy="2531647"/>
              <a:chOff x="229241" y="3639340"/>
              <a:chExt cx="2531612" cy="2531612"/>
            </a:xfrm>
          </p:grpSpPr>
          <p:sp>
            <p:nvSpPr>
              <p:cNvPr id="1048" name="Google Shape;1048;p36"/>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6"/>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6"/>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 name="Google Shape;1052;p36"/>
              <p:cNvGrpSpPr/>
              <p:nvPr/>
            </p:nvGrpSpPr>
            <p:grpSpPr>
              <a:xfrm>
                <a:off x="370116" y="3924023"/>
                <a:ext cx="721840" cy="476359"/>
                <a:chOff x="6033583" y="1855755"/>
                <a:chExt cx="475051" cy="313497"/>
              </a:xfrm>
            </p:grpSpPr>
            <p:sp>
              <p:nvSpPr>
                <p:cNvPr id="1053" name="Google Shape;1053;p36"/>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5" name="Google Shape;1055;p36"/>
            <p:cNvGrpSpPr/>
            <p:nvPr/>
          </p:nvGrpSpPr>
          <p:grpSpPr>
            <a:xfrm rot="-2345198">
              <a:off x="7672188" y="3495401"/>
              <a:ext cx="2100919" cy="1923347"/>
              <a:chOff x="6693850" y="3421525"/>
              <a:chExt cx="2100902" cy="1923331"/>
            </a:xfrm>
          </p:grpSpPr>
          <p:sp>
            <p:nvSpPr>
              <p:cNvPr id="1056" name="Google Shape;1056;p36"/>
              <p:cNvSpPr/>
              <p:nvPr/>
            </p:nvSpPr>
            <p:spPr>
              <a:xfrm>
                <a:off x="6695252" y="3421525"/>
                <a:ext cx="2099500" cy="1923331"/>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a:off x="7514404" y="3425662"/>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9" name="Google Shape;1279;p42"/>
          <p:cNvSpPr/>
          <p:nvPr/>
        </p:nvSpPr>
        <p:spPr>
          <a:xfrm rot="20012210">
            <a:off x="-176825" y="749523"/>
            <a:ext cx="852445" cy="591115"/>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Rectangle 4">
            <a:extLst>
              <a:ext uri="{FF2B5EF4-FFF2-40B4-BE49-F238E27FC236}">
                <a16:creationId xmlns:a16="http://schemas.microsoft.com/office/drawing/2014/main" id="{E7055740-FF6D-5FAF-A89C-4C898C7856C9}"/>
              </a:ext>
            </a:extLst>
          </p:cNvPr>
          <p:cNvSpPr>
            <a:spLocks noChangeArrowheads="1"/>
          </p:cNvSpPr>
          <p:nvPr/>
        </p:nvSpPr>
        <p:spPr bwMode="auto">
          <a:xfrm rot="16200000">
            <a:off x="-777631" y="2518292"/>
            <a:ext cx="272702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 Doctor Approval and Verification</a:t>
            </a:r>
            <a:endParaRPr kumimoji="0" lang="en-US" altLang="en-US" sz="1200" b="1" i="0" u="none" strike="noStrike" cap="none" normalizeH="0" baseline="0" dirty="0">
              <a:ln>
                <a:noFill/>
              </a:ln>
              <a:solidFill>
                <a:schemeClr val="tx1"/>
              </a:solidFill>
              <a:effectLst/>
              <a:latin typeface="Arial" panose="020B0604020202020204" pitchFamily="34" charset="0"/>
            </a:endParaRPr>
          </a:p>
        </p:txBody>
      </p:sp>
      <p:graphicFrame>
        <p:nvGraphicFramePr>
          <p:cNvPr id="4" name="Table 3">
            <a:extLst>
              <a:ext uri="{FF2B5EF4-FFF2-40B4-BE49-F238E27FC236}">
                <a16:creationId xmlns:a16="http://schemas.microsoft.com/office/drawing/2014/main" id="{54C0D631-3139-4477-5C12-27B8056E2233}"/>
              </a:ext>
            </a:extLst>
          </p:cNvPr>
          <p:cNvGraphicFramePr>
            <a:graphicFrameLocks noGrp="1"/>
          </p:cNvGraphicFramePr>
          <p:nvPr>
            <p:extLst>
              <p:ext uri="{D42A27DB-BD31-4B8C-83A1-F6EECF244321}">
                <p14:modId xmlns:p14="http://schemas.microsoft.com/office/powerpoint/2010/main" val="19133200"/>
              </p:ext>
            </p:extLst>
          </p:nvPr>
        </p:nvGraphicFramePr>
        <p:xfrm>
          <a:off x="1344304" y="497808"/>
          <a:ext cx="6775827" cy="4188844"/>
        </p:xfrm>
        <a:graphic>
          <a:graphicData uri="http://schemas.openxmlformats.org/drawingml/2006/table">
            <a:tbl>
              <a:tblPr firstRow="1" firstCol="1" bandRow="1">
                <a:tableStyleId>{7CE5A4C6-BF65-48D2-ADC2-4153DD6C59FA}</a:tableStyleId>
              </a:tblPr>
              <a:tblGrid>
                <a:gridCol w="2258609">
                  <a:extLst>
                    <a:ext uri="{9D8B030D-6E8A-4147-A177-3AD203B41FA5}">
                      <a16:colId xmlns:a16="http://schemas.microsoft.com/office/drawing/2014/main" val="1006218570"/>
                    </a:ext>
                  </a:extLst>
                </a:gridCol>
                <a:gridCol w="2258609">
                  <a:extLst>
                    <a:ext uri="{9D8B030D-6E8A-4147-A177-3AD203B41FA5}">
                      <a16:colId xmlns:a16="http://schemas.microsoft.com/office/drawing/2014/main" val="751766307"/>
                    </a:ext>
                  </a:extLst>
                </a:gridCol>
                <a:gridCol w="2258609">
                  <a:extLst>
                    <a:ext uri="{9D8B030D-6E8A-4147-A177-3AD203B41FA5}">
                      <a16:colId xmlns:a16="http://schemas.microsoft.com/office/drawing/2014/main" val="3929288977"/>
                    </a:ext>
                  </a:extLst>
                </a:gridCol>
              </a:tblGrid>
              <a:tr h="121401">
                <a:tc>
                  <a:txBody>
                    <a:bodyPr/>
                    <a:lstStyle/>
                    <a:p>
                      <a:pPr marL="0" marR="0">
                        <a:lnSpc>
                          <a:spcPct val="107000"/>
                        </a:lnSpc>
                        <a:spcBef>
                          <a:spcPts val="0"/>
                        </a:spcBef>
                        <a:spcAft>
                          <a:spcPts val="0"/>
                        </a:spcAft>
                      </a:pPr>
                      <a:r>
                        <a:rPr lang="en-US" sz="800" b="1">
                          <a:effectLst/>
                        </a:rPr>
                        <a:t>Use case name</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gridSpan="2">
                  <a:txBody>
                    <a:bodyPr/>
                    <a:lstStyle/>
                    <a:p>
                      <a:pPr marL="0" marR="0">
                        <a:lnSpc>
                          <a:spcPct val="107000"/>
                        </a:lnSpc>
                        <a:spcBef>
                          <a:spcPts val="0"/>
                        </a:spcBef>
                        <a:spcAft>
                          <a:spcPts val="0"/>
                        </a:spcAft>
                      </a:pPr>
                      <a:r>
                        <a:rPr lang="en-US" sz="800" b="1">
                          <a:effectLst/>
                        </a:rPr>
                        <a:t>UC2: Doctor Registration and Approval</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hMerge="1">
                  <a:txBody>
                    <a:bodyPr/>
                    <a:lstStyle/>
                    <a:p>
                      <a:endParaRPr lang="en-US"/>
                    </a:p>
                  </a:txBody>
                  <a:tcPr/>
                </a:tc>
                <a:extLst>
                  <a:ext uri="{0D108BD9-81ED-4DB2-BD59-A6C34878D82A}">
                    <a16:rowId xmlns:a16="http://schemas.microsoft.com/office/drawing/2014/main" val="3973200946"/>
                  </a:ext>
                </a:extLst>
              </a:tr>
              <a:tr h="121401">
                <a:tc>
                  <a:txBody>
                    <a:bodyPr/>
                    <a:lstStyle/>
                    <a:p>
                      <a:pPr marL="0" marR="0">
                        <a:lnSpc>
                          <a:spcPct val="107000"/>
                        </a:lnSpc>
                        <a:spcBef>
                          <a:spcPts val="0"/>
                        </a:spcBef>
                        <a:spcAft>
                          <a:spcPts val="0"/>
                        </a:spcAft>
                      </a:pPr>
                      <a:r>
                        <a:rPr lang="en-US" sz="800" b="1">
                          <a:effectLst/>
                        </a:rPr>
                        <a:t>Actor(s) </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gridSpan="2">
                  <a:txBody>
                    <a:bodyPr/>
                    <a:lstStyle/>
                    <a:p>
                      <a:pPr marL="0" marR="0">
                        <a:lnSpc>
                          <a:spcPct val="107000"/>
                        </a:lnSpc>
                        <a:spcBef>
                          <a:spcPts val="0"/>
                        </a:spcBef>
                        <a:spcAft>
                          <a:spcPts val="0"/>
                        </a:spcAft>
                      </a:pPr>
                      <a:r>
                        <a:rPr lang="en-US" sz="800" b="1">
                          <a:effectLst/>
                        </a:rPr>
                        <a:t>Doctor, Admin, System</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hMerge="1">
                  <a:txBody>
                    <a:bodyPr/>
                    <a:lstStyle/>
                    <a:p>
                      <a:endParaRPr lang="en-US"/>
                    </a:p>
                  </a:txBody>
                  <a:tcPr/>
                </a:tc>
                <a:extLst>
                  <a:ext uri="{0D108BD9-81ED-4DB2-BD59-A6C34878D82A}">
                    <a16:rowId xmlns:a16="http://schemas.microsoft.com/office/drawing/2014/main" val="3023181563"/>
                  </a:ext>
                </a:extLst>
              </a:tr>
              <a:tr h="241736">
                <a:tc>
                  <a:txBody>
                    <a:bodyPr/>
                    <a:lstStyle/>
                    <a:p>
                      <a:pPr marL="0" marR="0">
                        <a:lnSpc>
                          <a:spcPct val="107000"/>
                        </a:lnSpc>
                        <a:spcBef>
                          <a:spcPts val="0"/>
                        </a:spcBef>
                        <a:spcAft>
                          <a:spcPts val="0"/>
                        </a:spcAft>
                      </a:pPr>
                      <a:r>
                        <a:rPr lang="en-US" sz="800" b="1">
                          <a:effectLst/>
                        </a:rPr>
                        <a:t>Description</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gridSpan="2">
                  <a:txBody>
                    <a:bodyPr/>
                    <a:lstStyle/>
                    <a:p>
                      <a:pPr marL="0" marR="0">
                        <a:lnSpc>
                          <a:spcPct val="107000"/>
                        </a:lnSpc>
                        <a:spcBef>
                          <a:spcPts val="0"/>
                        </a:spcBef>
                        <a:spcAft>
                          <a:spcPts val="0"/>
                        </a:spcAft>
                      </a:pPr>
                      <a:r>
                        <a:rPr lang="en-US" sz="800" b="1">
                          <a:effectLst/>
                        </a:rPr>
                        <a:t>Doctors sign up and await admin verification before gaining access to patient appointments</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hMerge="1">
                  <a:txBody>
                    <a:bodyPr/>
                    <a:lstStyle/>
                    <a:p>
                      <a:endParaRPr lang="en-US"/>
                    </a:p>
                  </a:txBody>
                  <a:tcPr/>
                </a:tc>
                <a:extLst>
                  <a:ext uri="{0D108BD9-81ED-4DB2-BD59-A6C34878D82A}">
                    <a16:rowId xmlns:a16="http://schemas.microsoft.com/office/drawing/2014/main" val="1506134804"/>
                  </a:ext>
                </a:extLst>
              </a:tr>
              <a:tr h="122183">
                <a:tc>
                  <a:txBody>
                    <a:bodyPr/>
                    <a:lstStyle/>
                    <a:p>
                      <a:pPr marL="0" marR="0">
                        <a:lnSpc>
                          <a:spcPct val="107000"/>
                        </a:lnSpc>
                        <a:spcBef>
                          <a:spcPts val="0"/>
                        </a:spcBef>
                        <a:spcAft>
                          <a:spcPts val="0"/>
                        </a:spcAft>
                      </a:pPr>
                      <a:r>
                        <a:rPr lang="en-US" sz="800" b="1">
                          <a:effectLst/>
                        </a:rPr>
                        <a:t>Reference ID</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gridSpan="2">
                  <a:txBody>
                    <a:bodyPr/>
                    <a:lstStyle/>
                    <a:p>
                      <a:pPr>
                        <a:lnSpc>
                          <a:spcPct val="107000"/>
                        </a:lnSpc>
                      </a:pPr>
                      <a:endParaRPr lang="en-US" sz="800" b="1">
                        <a:effectLst/>
                        <a:latin typeface="Calibri" panose="020F0502020204030204" pitchFamily="34" charset="0"/>
                        <a:cs typeface="Times New Roman" panose="02020603050405020304" pitchFamily="18" charset="0"/>
                      </a:endParaRPr>
                    </a:p>
                  </a:txBody>
                  <a:tcPr marL="42215" marR="42215" marT="0" marB="0"/>
                </a:tc>
                <a:tc hMerge="1">
                  <a:txBody>
                    <a:bodyPr/>
                    <a:lstStyle/>
                    <a:p>
                      <a:endParaRPr lang="en-US"/>
                    </a:p>
                  </a:txBody>
                  <a:tcPr/>
                </a:tc>
                <a:extLst>
                  <a:ext uri="{0D108BD9-81ED-4DB2-BD59-A6C34878D82A}">
                    <a16:rowId xmlns:a16="http://schemas.microsoft.com/office/drawing/2014/main" val="3995676476"/>
                  </a:ext>
                </a:extLst>
              </a:tr>
              <a:tr h="1741123">
                <a:tc>
                  <a:txBody>
                    <a:bodyPr/>
                    <a:lstStyle/>
                    <a:p>
                      <a:pPr marL="0" marR="0">
                        <a:lnSpc>
                          <a:spcPct val="107000"/>
                        </a:lnSpc>
                        <a:spcBef>
                          <a:spcPts val="0"/>
                        </a:spcBef>
                        <a:spcAft>
                          <a:spcPts val="0"/>
                        </a:spcAft>
                      </a:pPr>
                      <a:r>
                        <a:rPr lang="en-US" sz="800" b="1">
                          <a:effectLst/>
                        </a:rPr>
                        <a:t>Typical Couse of events </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a:txBody>
                    <a:bodyPr/>
                    <a:lstStyle/>
                    <a:p>
                      <a:pPr marL="0" marR="0">
                        <a:lnSpc>
                          <a:spcPct val="107000"/>
                        </a:lnSpc>
                        <a:spcBef>
                          <a:spcPts val="0"/>
                        </a:spcBef>
                        <a:spcAft>
                          <a:spcPts val="0"/>
                        </a:spcAft>
                      </a:pPr>
                      <a:r>
                        <a:rPr lang="en-US" sz="800" b="1" dirty="0">
                          <a:effectLst/>
                        </a:rPr>
                        <a:t>              Actor action</a:t>
                      </a:r>
                    </a:p>
                    <a:p>
                      <a:pPr marL="0" marR="0">
                        <a:lnSpc>
                          <a:spcPct val="107000"/>
                        </a:lnSpc>
                        <a:spcBef>
                          <a:spcPts val="0"/>
                        </a:spcBef>
                        <a:spcAft>
                          <a:spcPts val="0"/>
                        </a:spcAft>
                      </a:pPr>
                      <a:r>
                        <a:rPr lang="en-US" sz="800" b="1" dirty="0">
                          <a:effectLst/>
                        </a:rPr>
                        <a:t> Step 1: Doctor registers by providing the following details: name, email, password, confirm password, contact number, specialization, consultant fee, available days, registration number, start check-up time, and end check-up time.</a:t>
                      </a:r>
                      <a:br>
                        <a:rPr lang="en-US" sz="800" b="1" dirty="0">
                          <a:effectLst/>
                        </a:rPr>
                      </a:br>
                      <a:r>
                        <a:rPr lang="en-US" sz="800" b="1" dirty="0">
                          <a:effectLst/>
                        </a:rPr>
                        <a:t>Step 3: Doctor uploads a profile picture (optional) and updates their profile if needed.</a:t>
                      </a:r>
                    </a:p>
                    <a:p>
                      <a:pPr marL="0" marR="0">
                        <a:lnSpc>
                          <a:spcPct val="107000"/>
                        </a:lnSpc>
                        <a:spcBef>
                          <a:spcPts val="1200"/>
                        </a:spcBef>
                        <a:spcAft>
                          <a:spcPts val="1200"/>
                        </a:spcAft>
                      </a:pPr>
                      <a:r>
                        <a:rPr lang="en-US" sz="800" b="1" dirty="0">
                          <a:effectLst/>
                        </a:rPr>
                        <a:t>Step 5: Admin reviews the doctor’s details and credentials.</a:t>
                      </a:r>
                    </a:p>
                    <a:p>
                      <a:pPr marL="0" marR="0">
                        <a:lnSpc>
                          <a:spcPct val="107000"/>
                        </a:lnSpc>
                        <a:spcBef>
                          <a:spcPts val="1200"/>
                        </a:spcBef>
                        <a:spcAft>
                          <a:spcPts val="1200"/>
                        </a:spcAft>
                      </a:pPr>
                      <a:r>
                        <a:rPr lang="en-US" sz="800" b="1" dirty="0">
                          <a:effectLst/>
                        </a:rPr>
                        <a:t>Step 7: The doctor logs in with their approved account.</a:t>
                      </a:r>
                    </a:p>
                  </a:txBody>
                  <a:tcPr marL="42215" marR="42215" marT="0" marB="0"/>
                </a:tc>
                <a:tc>
                  <a:txBody>
                    <a:bodyPr/>
                    <a:lstStyle/>
                    <a:p>
                      <a:pPr marL="0" marR="0" algn="ctr">
                        <a:lnSpc>
                          <a:spcPct val="107000"/>
                        </a:lnSpc>
                        <a:spcBef>
                          <a:spcPts val="0"/>
                        </a:spcBef>
                        <a:spcAft>
                          <a:spcPts val="0"/>
                        </a:spcAft>
                      </a:pPr>
                      <a:r>
                        <a:rPr lang="en-US" sz="800" b="1" dirty="0">
                          <a:effectLst/>
                        </a:rPr>
                        <a:t>System response</a:t>
                      </a:r>
                    </a:p>
                    <a:p>
                      <a:pPr marL="0" marR="0">
                        <a:lnSpc>
                          <a:spcPct val="107000"/>
                        </a:lnSpc>
                        <a:spcBef>
                          <a:spcPts val="1200"/>
                        </a:spcBef>
                        <a:spcAft>
                          <a:spcPts val="1200"/>
                        </a:spcAft>
                      </a:pPr>
                      <a:r>
                        <a:rPr lang="en-US" sz="800" b="1" dirty="0">
                          <a:effectLst/>
                        </a:rPr>
                        <a:t>Step 2: The system notifies the admin of a pending doctor </a:t>
                      </a:r>
                      <a:r>
                        <a:rPr lang="en-US" sz="800" b="1" dirty="0" err="1">
                          <a:effectLst/>
                        </a:rPr>
                        <a:t>registration.Step</a:t>
                      </a:r>
                      <a:r>
                        <a:rPr lang="en-US" sz="800" b="1" dirty="0">
                          <a:effectLst/>
                        </a:rPr>
                        <a:t> 4: The system stores the updated profile and profile picture. If the doctor’s account is pending approval, the system displays the message: "Your account is pending approval. Patient services will resume after verification. Please wait for verification or contact admin after 24 hours. Thank you for your </a:t>
                      </a:r>
                      <a:r>
                        <a:rPr lang="en-US" sz="800" b="1" dirty="0" err="1">
                          <a:effectLst/>
                        </a:rPr>
                        <a:t>patience."Step</a:t>
                      </a:r>
                      <a:r>
                        <a:rPr lang="en-US" sz="800" b="1" dirty="0">
                          <a:effectLst/>
                        </a:rPr>
                        <a:t> 6: The system approves the registration and sends an approval confirmation to the </a:t>
                      </a:r>
                      <a:r>
                        <a:rPr lang="en-US" sz="800" b="1" dirty="0" err="1">
                          <a:effectLst/>
                        </a:rPr>
                        <a:t>doctor.Step</a:t>
                      </a:r>
                      <a:r>
                        <a:rPr lang="en-US" sz="800" b="1" dirty="0">
                          <a:effectLst/>
                        </a:rPr>
                        <a:t> 8: The system validates credentials and grants access to the doctor interface</a:t>
                      </a:r>
                    </a:p>
                  </a:txBody>
                  <a:tcPr marL="42215" marR="42215" marT="0" marB="0"/>
                </a:tc>
                <a:extLst>
                  <a:ext uri="{0D108BD9-81ED-4DB2-BD59-A6C34878D82A}">
                    <a16:rowId xmlns:a16="http://schemas.microsoft.com/office/drawing/2014/main" val="2203130292"/>
                  </a:ext>
                </a:extLst>
              </a:tr>
              <a:tr h="880076">
                <a:tc>
                  <a:txBody>
                    <a:bodyPr/>
                    <a:lstStyle/>
                    <a:p>
                      <a:pPr marL="0" marR="0">
                        <a:lnSpc>
                          <a:spcPct val="107000"/>
                        </a:lnSpc>
                        <a:spcBef>
                          <a:spcPts val="0"/>
                        </a:spcBef>
                        <a:spcAft>
                          <a:spcPts val="0"/>
                        </a:spcAft>
                      </a:pPr>
                      <a:r>
                        <a:rPr lang="en-US" sz="800" b="1" dirty="0">
                          <a:effectLst/>
                        </a:rPr>
                        <a:t>An alternative course of events</a:t>
                      </a:r>
                      <a:endPar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a:txBody>
                    <a:bodyPr/>
                    <a:lstStyle/>
                    <a:p>
                      <a:pPr marL="0" marR="0">
                        <a:lnSpc>
                          <a:spcPct val="107000"/>
                        </a:lnSpc>
                        <a:spcBef>
                          <a:spcPts val="0"/>
                        </a:spcBef>
                        <a:spcAft>
                          <a:spcPts val="0"/>
                        </a:spcAft>
                      </a:pPr>
                      <a:r>
                        <a:rPr lang="en-US" sz="800" b="1" dirty="0">
                          <a:effectLst/>
                        </a:rPr>
                        <a:t>Step 2.A: The doctor provides additional registration details if prompted.</a:t>
                      </a:r>
                    </a:p>
                    <a:p>
                      <a:pPr marL="0" marR="0">
                        <a:lnSpc>
                          <a:spcPct val="107000"/>
                        </a:lnSpc>
                        <a:spcBef>
                          <a:spcPts val="0"/>
                        </a:spcBef>
                        <a:spcAft>
                          <a:spcPts val="0"/>
                        </a:spcAft>
                      </a:pPr>
                      <a:endParaRPr lang="en-US" sz="800" b="1" dirty="0">
                        <a:effectLst/>
                      </a:endParaRPr>
                    </a:p>
                    <a:p>
                      <a:pPr marL="0" marR="0">
                        <a:lnSpc>
                          <a:spcPct val="107000"/>
                        </a:lnSpc>
                        <a:spcBef>
                          <a:spcPts val="0"/>
                        </a:spcBef>
                        <a:spcAft>
                          <a:spcPts val="0"/>
                        </a:spcAft>
                      </a:pPr>
                      <a:r>
                        <a:rPr lang="en-US" sz="800" b="1" dirty="0">
                          <a:effectLst/>
                        </a:rPr>
                        <a:t>Step 4.A: The admin reviews the doctor's information and chooses to deny approval if the requirements aren’t met.</a:t>
                      </a:r>
                    </a:p>
                  </a:txBody>
                  <a:tcPr marL="42215" marR="42215" marT="0" marB="0"/>
                </a:tc>
                <a:tc>
                  <a:txBody>
                    <a:bodyPr/>
                    <a:lstStyle/>
                    <a:p>
                      <a:pPr marL="0" marR="0">
                        <a:lnSpc>
                          <a:spcPct val="107000"/>
                        </a:lnSpc>
                        <a:spcBef>
                          <a:spcPts val="0"/>
                        </a:spcBef>
                        <a:spcAft>
                          <a:spcPts val="0"/>
                        </a:spcAft>
                      </a:pPr>
                      <a:r>
                        <a:rPr lang="en-US" sz="800" b="1" dirty="0">
                          <a:effectLst/>
                        </a:rPr>
                        <a:t>Step 2.B: The system detects insufficient registration information and prompts the doctor to complete any missing fields.</a:t>
                      </a:r>
                    </a:p>
                    <a:p>
                      <a:pPr marL="0" marR="0">
                        <a:lnSpc>
                          <a:spcPct val="107000"/>
                        </a:lnSpc>
                        <a:spcBef>
                          <a:spcPts val="0"/>
                        </a:spcBef>
                        <a:spcAft>
                          <a:spcPts val="0"/>
                        </a:spcAft>
                      </a:pPr>
                      <a:endParaRPr lang="en-US" sz="800" b="1" dirty="0">
                        <a:effectLst/>
                      </a:endParaRPr>
                    </a:p>
                    <a:p>
                      <a:pPr marL="0" marR="0">
                        <a:lnSpc>
                          <a:spcPct val="107000"/>
                        </a:lnSpc>
                        <a:spcBef>
                          <a:spcPts val="0"/>
                        </a:spcBef>
                        <a:spcAft>
                          <a:spcPts val="0"/>
                        </a:spcAft>
                      </a:pPr>
                      <a:r>
                        <a:rPr lang="en-US" sz="800" b="1" dirty="0">
                          <a:effectLst/>
                        </a:rPr>
                        <a:t>Step 4.B: The system notifies the doctor of the denial and provides feedback on what is missing or incorrect.</a:t>
                      </a:r>
                    </a:p>
                  </a:txBody>
                  <a:tcPr marL="42215" marR="42215" marT="0" marB="0"/>
                </a:tc>
                <a:extLst>
                  <a:ext uri="{0D108BD9-81ED-4DB2-BD59-A6C34878D82A}">
                    <a16:rowId xmlns:a16="http://schemas.microsoft.com/office/drawing/2014/main" val="2215376714"/>
                  </a:ext>
                </a:extLst>
              </a:tr>
              <a:tr h="376997">
                <a:tc>
                  <a:txBody>
                    <a:bodyPr/>
                    <a:lstStyle/>
                    <a:p>
                      <a:pPr marL="0" marR="0">
                        <a:lnSpc>
                          <a:spcPct val="107000"/>
                        </a:lnSpc>
                        <a:spcBef>
                          <a:spcPts val="0"/>
                        </a:spcBef>
                        <a:spcAft>
                          <a:spcPts val="0"/>
                        </a:spcAft>
                      </a:pPr>
                      <a:r>
                        <a:rPr lang="en-US" sz="800" b="1">
                          <a:effectLst/>
                        </a:rPr>
                        <a:t>Precondition</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a:txBody>
                    <a:bodyPr/>
                    <a:lstStyle/>
                    <a:p>
                      <a:pPr marL="0" marR="0">
                        <a:lnSpc>
                          <a:spcPct val="107000"/>
                        </a:lnSpc>
                        <a:spcBef>
                          <a:spcPts val="0"/>
                        </a:spcBef>
                        <a:spcAft>
                          <a:spcPts val="0"/>
                        </a:spcAft>
                      </a:pPr>
                      <a:r>
                        <a:rPr lang="en-US" sz="800" b="1" dirty="0">
                          <a:effectLst/>
                        </a:rPr>
                        <a:t>The system must notify the admin of pending doctor registrations.</a:t>
                      </a:r>
                      <a:endPar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tc>
                  <a:txBody>
                    <a:bodyPr/>
                    <a:lstStyle/>
                    <a:p>
                      <a:pPr marL="0" marR="0">
                        <a:lnSpc>
                          <a:spcPct val="107000"/>
                        </a:lnSpc>
                        <a:spcBef>
                          <a:spcPts val="0"/>
                        </a:spcBef>
                        <a:spcAft>
                          <a:spcPts val="0"/>
                        </a:spcAft>
                      </a:pPr>
                      <a:r>
                        <a:rPr lang="en-US" sz="800" b="1" dirty="0">
                          <a:effectLst/>
                        </a:rPr>
                        <a:t>The system reflects the doctor’s access status and grants access to the doctor interface after verification.</a:t>
                      </a:r>
                      <a:endPar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2215" marR="42215" marT="0" marB="0"/>
                </a:tc>
                <a:extLst>
                  <a:ext uri="{0D108BD9-81ED-4DB2-BD59-A6C34878D82A}">
                    <a16:rowId xmlns:a16="http://schemas.microsoft.com/office/drawing/2014/main" val="3687886455"/>
                  </a:ext>
                </a:extLst>
              </a:tr>
            </a:tbl>
          </a:graphicData>
        </a:graphic>
      </p:graphicFrame>
      <p:sp>
        <p:nvSpPr>
          <p:cNvPr id="5" name="Rectangle 2">
            <a:extLst>
              <a:ext uri="{FF2B5EF4-FFF2-40B4-BE49-F238E27FC236}">
                <a16:creationId xmlns:a16="http://schemas.microsoft.com/office/drawing/2014/main" id="{76DC606F-B4DB-CEFF-01AB-BE043A6F4C1C}"/>
              </a:ext>
            </a:extLst>
          </p:cNvPr>
          <p:cNvSpPr>
            <a:spLocks noChangeArrowheads="1"/>
          </p:cNvSpPr>
          <p:nvPr/>
        </p:nvSpPr>
        <p:spPr bwMode="auto">
          <a:xfrm>
            <a:off x="1071421" y="401595"/>
            <a:ext cx="12108651"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800" b="1"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39303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9" name="Google Shape;1279;p42"/>
          <p:cNvSpPr/>
          <p:nvPr/>
        </p:nvSpPr>
        <p:spPr>
          <a:xfrm rot="20012210">
            <a:off x="-58279" y="294997"/>
            <a:ext cx="852445" cy="591115"/>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Rectangle 4">
            <a:extLst>
              <a:ext uri="{FF2B5EF4-FFF2-40B4-BE49-F238E27FC236}">
                <a16:creationId xmlns:a16="http://schemas.microsoft.com/office/drawing/2014/main" id="{E7055740-FF6D-5FAF-A89C-4C898C7856C9}"/>
              </a:ext>
            </a:extLst>
          </p:cNvPr>
          <p:cNvSpPr>
            <a:spLocks noChangeArrowheads="1"/>
          </p:cNvSpPr>
          <p:nvPr/>
        </p:nvSpPr>
        <p:spPr bwMode="auto">
          <a:xfrm rot="16200000">
            <a:off x="-1422238" y="2465087"/>
            <a:ext cx="402606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 Admin Control Panel and Permissions Management</a:t>
            </a:r>
            <a:endParaRPr kumimoji="0" lang="en-US" altLang="en-US" sz="1200" b="1"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76DC606F-B4DB-CEFF-01AB-BE043A6F4C1C}"/>
              </a:ext>
            </a:extLst>
          </p:cNvPr>
          <p:cNvSpPr>
            <a:spLocks noChangeArrowheads="1"/>
          </p:cNvSpPr>
          <p:nvPr/>
        </p:nvSpPr>
        <p:spPr bwMode="auto">
          <a:xfrm>
            <a:off x="1071421" y="401595"/>
            <a:ext cx="12108651"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800" b="1" i="0" u="none" strike="noStrike" cap="none" normalizeH="0" baseline="0">
              <a:ln>
                <a:noFill/>
              </a:ln>
              <a:solidFill>
                <a:schemeClr val="tx1"/>
              </a:solidFill>
              <a:effectLst/>
              <a:latin typeface="Arial" panose="020B0604020202020204" pitchFamily="34" charset="0"/>
            </a:endParaRPr>
          </a:p>
        </p:txBody>
      </p:sp>
      <p:graphicFrame>
        <p:nvGraphicFramePr>
          <p:cNvPr id="2" name="Table 1">
            <a:extLst>
              <a:ext uri="{FF2B5EF4-FFF2-40B4-BE49-F238E27FC236}">
                <a16:creationId xmlns:a16="http://schemas.microsoft.com/office/drawing/2014/main" id="{2CF55EF3-F80D-BF65-4E4E-9A30867A6081}"/>
              </a:ext>
            </a:extLst>
          </p:cNvPr>
          <p:cNvGraphicFramePr>
            <a:graphicFrameLocks noGrp="1"/>
          </p:cNvGraphicFramePr>
          <p:nvPr>
            <p:extLst>
              <p:ext uri="{D42A27DB-BD31-4B8C-83A1-F6EECF244321}">
                <p14:modId xmlns:p14="http://schemas.microsoft.com/office/powerpoint/2010/main" val="2701322972"/>
              </p:ext>
            </p:extLst>
          </p:nvPr>
        </p:nvGraphicFramePr>
        <p:xfrm>
          <a:off x="1033136" y="526880"/>
          <a:ext cx="7428285" cy="4276939"/>
        </p:xfrm>
        <a:graphic>
          <a:graphicData uri="http://schemas.openxmlformats.org/drawingml/2006/table">
            <a:tbl>
              <a:tblPr firstRow="1" firstCol="1" bandRow="1">
                <a:tableStyleId>{7CE5A4C6-BF65-48D2-ADC2-4153DD6C59FA}</a:tableStyleId>
              </a:tblPr>
              <a:tblGrid>
                <a:gridCol w="2476095">
                  <a:extLst>
                    <a:ext uri="{9D8B030D-6E8A-4147-A177-3AD203B41FA5}">
                      <a16:colId xmlns:a16="http://schemas.microsoft.com/office/drawing/2014/main" val="2967315785"/>
                    </a:ext>
                  </a:extLst>
                </a:gridCol>
                <a:gridCol w="2476095">
                  <a:extLst>
                    <a:ext uri="{9D8B030D-6E8A-4147-A177-3AD203B41FA5}">
                      <a16:colId xmlns:a16="http://schemas.microsoft.com/office/drawing/2014/main" val="2162839779"/>
                    </a:ext>
                  </a:extLst>
                </a:gridCol>
                <a:gridCol w="2476095">
                  <a:extLst>
                    <a:ext uri="{9D8B030D-6E8A-4147-A177-3AD203B41FA5}">
                      <a16:colId xmlns:a16="http://schemas.microsoft.com/office/drawing/2014/main" val="4155196769"/>
                    </a:ext>
                  </a:extLst>
                </a:gridCol>
              </a:tblGrid>
              <a:tr h="219903">
                <a:tc>
                  <a:txBody>
                    <a:bodyPr/>
                    <a:lstStyle/>
                    <a:p>
                      <a:pPr marL="0" marR="0">
                        <a:lnSpc>
                          <a:spcPct val="107000"/>
                        </a:lnSpc>
                        <a:spcBef>
                          <a:spcPts val="0"/>
                        </a:spcBef>
                        <a:spcAft>
                          <a:spcPts val="0"/>
                        </a:spcAft>
                      </a:pPr>
                      <a:r>
                        <a:rPr lang="en-US" sz="800" b="1">
                          <a:effectLst/>
                        </a:rPr>
                        <a:t>Use case name</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gridSpan="2">
                  <a:txBody>
                    <a:bodyPr/>
                    <a:lstStyle/>
                    <a:p>
                      <a:pPr marL="0" marR="0">
                        <a:lnSpc>
                          <a:spcPct val="107000"/>
                        </a:lnSpc>
                        <a:spcBef>
                          <a:spcPts val="0"/>
                        </a:spcBef>
                        <a:spcAft>
                          <a:spcPts val="0"/>
                        </a:spcAft>
                      </a:pPr>
                      <a:r>
                        <a:rPr lang="en-US" sz="800" b="1" dirty="0">
                          <a:effectLst/>
                        </a:rPr>
                        <a:t>UC3 - Admin Panel and Permissions</a:t>
                      </a:r>
                      <a:endPar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hMerge="1">
                  <a:txBody>
                    <a:bodyPr/>
                    <a:lstStyle/>
                    <a:p>
                      <a:endParaRPr lang="en-US"/>
                    </a:p>
                  </a:txBody>
                  <a:tcPr/>
                </a:tc>
                <a:extLst>
                  <a:ext uri="{0D108BD9-81ED-4DB2-BD59-A6C34878D82A}">
                    <a16:rowId xmlns:a16="http://schemas.microsoft.com/office/drawing/2014/main" val="495631378"/>
                  </a:ext>
                </a:extLst>
              </a:tr>
              <a:tr h="125506">
                <a:tc>
                  <a:txBody>
                    <a:bodyPr/>
                    <a:lstStyle/>
                    <a:p>
                      <a:pPr marL="0" marR="0">
                        <a:lnSpc>
                          <a:spcPct val="107000"/>
                        </a:lnSpc>
                        <a:spcBef>
                          <a:spcPts val="0"/>
                        </a:spcBef>
                        <a:spcAft>
                          <a:spcPts val="0"/>
                        </a:spcAft>
                      </a:pPr>
                      <a:r>
                        <a:rPr lang="en-US" sz="800" b="1">
                          <a:effectLst/>
                        </a:rPr>
                        <a:t>Actor(s) </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gridSpan="2">
                  <a:txBody>
                    <a:bodyPr/>
                    <a:lstStyle/>
                    <a:p>
                      <a:pPr marL="0" marR="0">
                        <a:lnSpc>
                          <a:spcPct val="107000"/>
                        </a:lnSpc>
                        <a:spcBef>
                          <a:spcPts val="0"/>
                        </a:spcBef>
                        <a:spcAft>
                          <a:spcPts val="0"/>
                        </a:spcAft>
                      </a:pPr>
                      <a:r>
                        <a:rPr lang="en-US" sz="800" b="1">
                          <a:effectLst/>
                        </a:rPr>
                        <a:t>Actor(s): Admin, System </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hMerge="1">
                  <a:txBody>
                    <a:bodyPr/>
                    <a:lstStyle/>
                    <a:p>
                      <a:endParaRPr lang="en-US"/>
                    </a:p>
                  </a:txBody>
                  <a:tcPr/>
                </a:tc>
                <a:extLst>
                  <a:ext uri="{0D108BD9-81ED-4DB2-BD59-A6C34878D82A}">
                    <a16:rowId xmlns:a16="http://schemas.microsoft.com/office/drawing/2014/main" val="2109609741"/>
                  </a:ext>
                </a:extLst>
              </a:tr>
              <a:tr h="257638">
                <a:tc>
                  <a:txBody>
                    <a:bodyPr/>
                    <a:lstStyle/>
                    <a:p>
                      <a:pPr marL="0" marR="0">
                        <a:lnSpc>
                          <a:spcPct val="107000"/>
                        </a:lnSpc>
                        <a:spcBef>
                          <a:spcPts val="0"/>
                        </a:spcBef>
                        <a:spcAft>
                          <a:spcPts val="0"/>
                        </a:spcAft>
                      </a:pPr>
                      <a:r>
                        <a:rPr lang="en-US" sz="800" b="1">
                          <a:effectLst/>
                        </a:rPr>
                        <a:t>Description</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gridSpan="2">
                  <a:txBody>
                    <a:bodyPr/>
                    <a:lstStyle/>
                    <a:p>
                      <a:pPr marL="0" marR="0">
                        <a:lnSpc>
                          <a:spcPct val="107000"/>
                        </a:lnSpc>
                        <a:spcBef>
                          <a:spcPts val="0"/>
                        </a:spcBef>
                        <a:spcAft>
                          <a:spcPts val="0"/>
                        </a:spcAft>
                      </a:pPr>
                      <a:r>
                        <a:rPr lang="en-US" sz="800" b="1">
                          <a:effectLst/>
                        </a:rPr>
                        <a:t>Admin manages the permissions of patients and doctors, reviews appointments, and oversees the platform's functionality.</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hMerge="1">
                  <a:txBody>
                    <a:bodyPr/>
                    <a:lstStyle/>
                    <a:p>
                      <a:endParaRPr lang="en-US"/>
                    </a:p>
                  </a:txBody>
                  <a:tcPr/>
                </a:tc>
                <a:extLst>
                  <a:ext uri="{0D108BD9-81ED-4DB2-BD59-A6C34878D82A}">
                    <a16:rowId xmlns:a16="http://schemas.microsoft.com/office/drawing/2014/main" val="335444907"/>
                  </a:ext>
                </a:extLst>
              </a:tr>
              <a:tr h="2368785">
                <a:tc>
                  <a:txBody>
                    <a:bodyPr/>
                    <a:lstStyle/>
                    <a:p>
                      <a:pPr marL="0" marR="0">
                        <a:lnSpc>
                          <a:spcPct val="107000"/>
                        </a:lnSpc>
                        <a:spcBef>
                          <a:spcPts val="0"/>
                        </a:spcBef>
                        <a:spcAft>
                          <a:spcPts val="0"/>
                        </a:spcAft>
                      </a:pPr>
                      <a:r>
                        <a:rPr lang="en-US" sz="800" b="1" dirty="0">
                          <a:effectLst/>
                        </a:rPr>
                        <a:t>Typical Course of events </a:t>
                      </a:r>
                      <a:endPar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a:txBody>
                    <a:bodyPr/>
                    <a:lstStyle/>
                    <a:p>
                      <a:pPr marL="0" marR="0">
                        <a:lnSpc>
                          <a:spcPct val="107000"/>
                        </a:lnSpc>
                        <a:spcBef>
                          <a:spcPts val="0"/>
                        </a:spcBef>
                        <a:spcAft>
                          <a:spcPts val="0"/>
                        </a:spcAft>
                      </a:pPr>
                      <a:r>
                        <a:rPr lang="en-US" sz="800" b="1" dirty="0">
                          <a:effectLst/>
                        </a:rPr>
                        <a:t>Actor action</a:t>
                      </a:r>
                    </a:p>
                    <a:p>
                      <a:pPr marL="0" marR="0">
                        <a:lnSpc>
                          <a:spcPct val="107000"/>
                        </a:lnSpc>
                        <a:spcBef>
                          <a:spcPts val="0"/>
                        </a:spcBef>
                        <a:spcAft>
                          <a:spcPts val="0"/>
                        </a:spcAft>
                      </a:pPr>
                      <a:r>
                        <a:rPr lang="en-US" sz="800" b="1" dirty="0">
                          <a:effectLst/>
                        </a:rPr>
                        <a:t> </a:t>
                      </a:r>
                    </a:p>
                    <a:p>
                      <a:pPr marL="0" marR="0">
                        <a:lnSpc>
                          <a:spcPct val="107000"/>
                        </a:lnSpc>
                        <a:spcBef>
                          <a:spcPts val="0"/>
                        </a:spcBef>
                        <a:spcAft>
                          <a:spcPts val="0"/>
                        </a:spcAft>
                      </a:pPr>
                      <a:r>
                        <a:rPr lang="en-US" sz="800" b="1" dirty="0">
                          <a:effectLst/>
                        </a:rPr>
                        <a:t>Step 1: Admin logs into the control panel</a:t>
                      </a:r>
                    </a:p>
                    <a:p>
                      <a:pPr marL="0" marR="0">
                        <a:lnSpc>
                          <a:spcPct val="107000"/>
                        </a:lnSpc>
                        <a:spcBef>
                          <a:spcPts val="0"/>
                        </a:spcBef>
                        <a:spcAft>
                          <a:spcPts val="0"/>
                        </a:spcAft>
                      </a:pPr>
                      <a:endParaRPr lang="en-US" sz="800" b="1" dirty="0">
                        <a:effectLst/>
                      </a:endParaRPr>
                    </a:p>
                    <a:p>
                      <a:pPr marL="0" marR="0">
                        <a:lnSpc>
                          <a:spcPct val="107000"/>
                        </a:lnSpc>
                        <a:spcBef>
                          <a:spcPts val="0"/>
                        </a:spcBef>
                        <a:spcAft>
                          <a:spcPts val="0"/>
                        </a:spcAft>
                      </a:pPr>
                      <a:r>
                        <a:rPr lang="en-US" sz="800" b="1" dirty="0">
                          <a:effectLst/>
                        </a:rPr>
                        <a:t>Step 3: Admin views the dashboard, which includes details about doctors, patients, and appointments.</a:t>
                      </a:r>
                    </a:p>
                    <a:p>
                      <a:pPr marL="0" marR="0">
                        <a:lnSpc>
                          <a:spcPct val="107000"/>
                        </a:lnSpc>
                        <a:spcBef>
                          <a:spcPts val="0"/>
                        </a:spcBef>
                        <a:spcAft>
                          <a:spcPts val="0"/>
                        </a:spcAft>
                      </a:pPr>
                      <a:endParaRPr lang="en-US" sz="800" b="1" dirty="0">
                        <a:effectLst/>
                      </a:endParaRPr>
                    </a:p>
                    <a:p>
                      <a:pPr marL="0" marR="0">
                        <a:lnSpc>
                          <a:spcPct val="107000"/>
                        </a:lnSpc>
                        <a:spcBef>
                          <a:spcPts val="0"/>
                        </a:spcBef>
                        <a:spcAft>
                          <a:spcPts val="0"/>
                        </a:spcAft>
                      </a:pPr>
                      <a:r>
                        <a:rPr lang="en-US" sz="800" b="1" dirty="0">
                          <a:effectLst/>
                        </a:rPr>
                        <a:t>Step 5: Admin approves or denies doctor applications or modifies appointments if necessary.</a:t>
                      </a:r>
                    </a:p>
                    <a:p>
                      <a:pPr marL="0" marR="0">
                        <a:lnSpc>
                          <a:spcPct val="107000"/>
                        </a:lnSpc>
                        <a:spcBef>
                          <a:spcPts val="0"/>
                        </a:spcBef>
                        <a:spcAft>
                          <a:spcPts val="0"/>
                        </a:spcAft>
                      </a:pPr>
                      <a:endParaRPr lang="en-US" sz="800" b="1" dirty="0">
                        <a:effectLst/>
                      </a:endParaRPr>
                    </a:p>
                    <a:p>
                      <a:pPr marL="0" marR="0">
                        <a:lnSpc>
                          <a:spcPct val="107000"/>
                        </a:lnSpc>
                        <a:spcBef>
                          <a:spcPts val="0"/>
                        </a:spcBef>
                        <a:spcAft>
                          <a:spcPts val="0"/>
                        </a:spcAft>
                      </a:pPr>
                      <a:r>
                        <a:rPr lang="en-US" sz="800" b="1" dirty="0">
                          <a:effectLst/>
                        </a:rPr>
                        <a:t>Step 7: Super Admin decides to add a new admin.</a:t>
                      </a:r>
                    </a:p>
                    <a:p>
                      <a:pPr marL="0" marR="0">
                        <a:lnSpc>
                          <a:spcPct val="107000"/>
                        </a:lnSpc>
                        <a:spcBef>
                          <a:spcPts val="0"/>
                        </a:spcBef>
                        <a:spcAft>
                          <a:spcPts val="0"/>
                        </a:spcAft>
                      </a:pPr>
                      <a:endParaRPr lang="en-US" sz="800" b="1" dirty="0">
                        <a:effectLst/>
                      </a:endParaRPr>
                    </a:p>
                    <a:p>
                      <a:pPr marL="0" marR="0">
                        <a:lnSpc>
                          <a:spcPct val="107000"/>
                        </a:lnSpc>
                        <a:spcBef>
                          <a:spcPts val="0"/>
                        </a:spcBef>
                        <a:spcAft>
                          <a:spcPts val="0"/>
                        </a:spcAft>
                      </a:pPr>
                      <a:r>
                        <a:rPr lang="en-US" sz="800" b="1" dirty="0">
                          <a:effectLst/>
                        </a:rPr>
                        <a:t>Step 9: Admin confirms the addition of a new admin or approves doctor registration.</a:t>
                      </a:r>
                    </a:p>
                    <a:p>
                      <a:pPr marL="0" marR="0">
                        <a:lnSpc>
                          <a:spcPct val="107000"/>
                        </a:lnSpc>
                        <a:spcBef>
                          <a:spcPts val="0"/>
                        </a:spcBef>
                        <a:spcAft>
                          <a:spcPts val="1200"/>
                        </a:spcAft>
                      </a:pPr>
                      <a:endParaRPr lang="en-US" sz="800" b="1" dirty="0">
                        <a:effectLst/>
                      </a:endParaRPr>
                    </a:p>
                  </a:txBody>
                  <a:tcPr marL="32993" marR="32993" marT="0" marB="0"/>
                </a:tc>
                <a:tc>
                  <a:txBody>
                    <a:bodyPr/>
                    <a:lstStyle/>
                    <a:p>
                      <a:pPr marL="0" marR="0">
                        <a:lnSpc>
                          <a:spcPct val="107000"/>
                        </a:lnSpc>
                        <a:spcBef>
                          <a:spcPts val="0"/>
                        </a:spcBef>
                        <a:spcAft>
                          <a:spcPts val="0"/>
                        </a:spcAft>
                      </a:pPr>
                      <a:r>
                        <a:rPr lang="en-US" sz="800" b="1" dirty="0">
                          <a:effectLst/>
                        </a:rPr>
                        <a:t>System response</a:t>
                      </a:r>
                    </a:p>
                    <a:p>
                      <a:pPr marL="0" marR="0">
                        <a:lnSpc>
                          <a:spcPct val="107000"/>
                        </a:lnSpc>
                        <a:spcBef>
                          <a:spcPts val="1200"/>
                        </a:spcBef>
                        <a:spcAft>
                          <a:spcPts val="1200"/>
                        </a:spcAft>
                      </a:pPr>
                      <a:r>
                        <a:rPr lang="en-US" sz="800" b="1" dirty="0">
                          <a:effectLst/>
                        </a:rPr>
                        <a:t>Step 2: The system validates credentials and grants admin-level access.  </a:t>
                      </a:r>
                      <a:br>
                        <a:rPr lang="en-US" sz="800" b="1" dirty="0">
                          <a:effectLst/>
                        </a:rPr>
                      </a:br>
                      <a:r>
                        <a:rPr lang="en-US" sz="800" b="1" dirty="0">
                          <a:effectLst/>
                        </a:rPr>
                        <a:t>Step 4: The system displays the requested data in a manageable interface, showing doctor details, patient details, and appointment information. Step 6: The system updates records changes. </a:t>
                      </a:r>
                      <a:br>
                        <a:rPr lang="en-US" sz="800" b="1" dirty="0">
                          <a:effectLst/>
                        </a:rPr>
                      </a:br>
                      <a:r>
                        <a:rPr lang="en-US" sz="800" b="1" dirty="0">
                          <a:effectLst/>
                        </a:rPr>
                        <a:t>Step 8: The system prompts the super admin to enter the new admin's details and sets permissions. Step 10: The system grants the new admin access or approves the doctor registration and notifies the relevant users.</a:t>
                      </a:r>
                    </a:p>
                  </a:txBody>
                  <a:tcPr marL="32993" marR="32993" marT="0" marB="0"/>
                </a:tc>
                <a:extLst>
                  <a:ext uri="{0D108BD9-81ED-4DB2-BD59-A6C34878D82A}">
                    <a16:rowId xmlns:a16="http://schemas.microsoft.com/office/drawing/2014/main" val="2896687683"/>
                  </a:ext>
                </a:extLst>
              </a:tr>
              <a:tr h="915337">
                <a:tc>
                  <a:txBody>
                    <a:bodyPr/>
                    <a:lstStyle/>
                    <a:p>
                      <a:pPr marL="0" marR="0">
                        <a:lnSpc>
                          <a:spcPct val="107000"/>
                        </a:lnSpc>
                        <a:spcBef>
                          <a:spcPts val="0"/>
                        </a:spcBef>
                        <a:spcAft>
                          <a:spcPts val="0"/>
                        </a:spcAft>
                      </a:pPr>
                      <a:r>
                        <a:rPr lang="en-US" sz="800" b="1">
                          <a:effectLst/>
                        </a:rPr>
                        <a:t>Alternative course of events</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a:txBody>
                    <a:bodyPr/>
                    <a:lstStyle/>
                    <a:p>
                      <a:pPr marL="0" marR="0">
                        <a:lnSpc>
                          <a:spcPct val="107000"/>
                        </a:lnSpc>
                        <a:spcBef>
                          <a:spcPts val="1200"/>
                        </a:spcBef>
                        <a:spcAft>
                          <a:spcPts val="1200"/>
                        </a:spcAft>
                      </a:pPr>
                      <a:r>
                        <a:rPr lang="en-US" sz="800" b="1" dirty="0">
                          <a:effectLst/>
                        </a:rPr>
                        <a:t>Step 1.A: Admin enters an invalid email or password while logging into the control panel.</a:t>
                      </a:r>
                    </a:p>
                    <a:p>
                      <a:pPr marL="0" marR="0">
                        <a:lnSpc>
                          <a:spcPct val="107000"/>
                        </a:lnSpc>
                        <a:spcBef>
                          <a:spcPts val="1200"/>
                        </a:spcBef>
                        <a:spcAft>
                          <a:spcPts val="1200"/>
                        </a:spcAft>
                      </a:pPr>
                      <a:r>
                        <a:rPr lang="en-US" sz="800" b="1" dirty="0">
                          <a:effectLst/>
                        </a:rPr>
                        <a:t>Step 3.A: Admin attempts to add a new admin with invalid credentials or missing details</a:t>
                      </a:r>
                    </a:p>
                  </a:txBody>
                  <a:tcPr marL="32993" marR="32993" marT="0" marB="0"/>
                </a:tc>
                <a:tc>
                  <a:txBody>
                    <a:bodyPr/>
                    <a:lstStyle/>
                    <a:p>
                      <a:pPr marL="0" marR="0">
                        <a:lnSpc>
                          <a:spcPct val="107000"/>
                        </a:lnSpc>
                        <a:spcBef>
                          <a:spcPts val="0"/>
                        </a:spcBef>
                        <a:spcAft>
                          <a:spcPts val="0"/>
                        </a:spcAft>
                      </a:pPr>
                      <a:r>
                        <a:rPr lang="en-US" sz="800" b="1" dirty="0">
                          <a:effectLst/>
                        </a:rPr>
                        <a:t>Step 2.A: The system displays an "Invalid email or password" message and prompts the admin to re-enter valid credentials.</a:t>
                      </a:r>
                    </a:p>
                    <a:p>
                      <a:pPr marL="0" marR="0">
                        <a:lnSpc>
                          <a:spcPct val="107000"/>
                        </a:lnSpc>
                        <a:spcBef>
                          <a:spcPts val="0"/>
                        </a:spcBef>
                        <a:spcAft>
                          <a:spcPts val="0"/>
                        </a:spcAft>
                      </a:pPr>
                      <a:endParaRPr lang="en-US" sz="800" b="1" dirty="0">
                        <a:effectLst/>
                      </a:endParaRPr>
                    </a:p>
                    <a:p>
                      <a:pPr marL="0" marR="0">
                        <a:lnSpc>
                          <a:spcPct val="107000"/>
                        </a:lnSpc>
                        <a:spcBef>
                          <a:spcPts val="0"/>
                        </a:spcBef>
                        <a:spcAft>
                          <a:spcPts val="0"/>
                        </a:spcAft>
                      </a:pPr>
                      <a:r>
                        <a:rPr lang="en-US" sz="800" b="1" dirty="0">
                          <a:effectLst/>
                        </a:rPr>
                        <a:t>Step 4.A: The system displays an error message, asking the admin to enter valid details and reauthorize the action.</a:t>
                      </a:r>
                    </a:p>
                  </a:txBody>
                  <a:tcPr marL="32993" marR="32993" marT="0" marB="0"/>
                </a:tc>
                <a:extLst>
                  <a:ext uri="{0D108BD9-81ED-4DB2-BD59-A6C34878D82A}">
                    <a16:rowId xmlns:a16="http://schemas.microsoft.com/office/drawing/2014/main" val="1194537022"/>
                  </a:ext>
                </a:extLst>
              </a:tr>
              <a:tr h="389770">
                <a:tc>
                  <a:txBody>
                    <a:bodyPr/>
                    <a:lstStyle/>
                    <a:p>
                      <a:pPr marL="0" marR="0">
                        <a:lnSpc>
                          <a:spcPct val="107000"/>
                        </a:lnSpc>
                        <a:spcBef>
                          <a:spcPts val="0"/>
                        </a:spcBef>
                        <a:spcAft>
                          <a:spcPts val="0"/>
                        </a:spcAft>
                      </a:pPr>
                      <a:r>
                        <a:rPr lang="en-US" sz="800" b="1">
                          <a:effectLst/>
                        </a:rPr>
                        <a:t>Precondition</a:t>
                      </a:r>
                      <a:endParaRPr lang="en-US" sz="8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a:txBody>
                    <a:bodyPr/>
                    <a:lstStyle/>
                    <a:p>
                      <a:pPr marL="0" marR="0">
                        <a:lnSpc>
                          <a:spcPct val="107000"/>
                        </a:lnSpc>
                        <a:spcBef>
                          <a:spcPts val="0"/>
                        </a:spcBef>
                        <a:spcAft>
                          <a:spcPts val="0"/>
                        </a:spcAft>
                      </a:pPr>
                      <a:r>
                        <a:rPr lang="en-US" sz="800" b="1" dirty="0">
                          <a:effectLst/>
                        </a:rPr>
                        <a:t>The admin sees the updated user permissions, doctor registrations, and appointment details after successful approval </a:t>
                      </a:r>
                      <a:endPar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tc>
                  <a:txBody>
                    <a:bodyPr/>
                    <a:lstStyle/>
                    <a:p>
                      <a:pPr marL="0" marR="0">
                        <a:lnSpc>
                          <a:spcPct val="107000"/>
                        </a:lnSpc>
                        <a:spcBef>
                          <a:spcPts val="0"/>
                        </a:spcBef>
                        <a:spcAft>
                          <a:spcPts val="0"/>
                        </a:spcAft>
                      </a:pPr>
                      <a:r>
                        <a:rPr lang="en-US" sz="800" b="1" dirty="0">
                          <a:effectLst/>
                        </a:rPr>
                        <a:t> The system must be fully functional and accessible for performing administrative tasks.</a:t>
                      </a:r>
                      <a:endPar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32993" marR="32993" marT="0" marB="0"/>
                </a:tc>
                <a:extLst>
                  <a:ext uri="{0D108BD9-81ED-4DB2-BD59-A6C34878D82A}">
                    <a16:rowId xmlns:a16="http://schemas.microsoft.com/office/drawing/2014/main" val="3907001380"/>
                  </a:ext>
                </a:extLst>
              </a:tr>
            </a:tbl>
          </a:graphicData>
        </a:graphic>
      </p:graphicFrame>
    </p:spTree>
    <p:extLst>
      <p:ext uri="{BB962C8B-B14F-4D97-AF65-F5344CB8AC3E}">
        <p14:creationId xmlns:p14="http://schemas.microsoft.com/office/powerpoint/2010/main" val="955831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9" name="Google Shape;1279;p42"/>
          <p:cNvSpPr/>
          <p:nvPr/>
        </p:nvSpPr>
        <p:spPr>
          <a:xfrm rot="20012210">
            <a:off x="-115096" y="844700"/>
            <a:ext cx="852445" cy="591115"/>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Rectangle 4">
            <a:extLst>
              <a:ext uri="{FF2B5EF4-FFF2-40B4-BE49-F238E27FC236}">
                <a16:creationId xmlns:a16="http://schemas.microsoft.com/office/drawing/2014/main" id="{E7055740-FF6D-5FAF-A89C-4C898C7856C9}"/>
              </a:ext>
            </a:extLst>
          </p:cNvPr>
          <p:cNvSpPr>
            <a:spLocks noChangeArrowheads="1"/>
          </p:cNvSpPr>
          <p:nvPr/>
        </p:nvSpPr>
        <p:spPr bwMode="auto">
          <a:xfrm rot="16200000">
            <a:off x="-1422238" y="2465087"/>
            <a:ext cx="402606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 Schedule Appointments</a:t>
            </a:r>
            <a:endParaRPr kumimoji="0" lang="en-US" altLang="en-US" sz="1200" b="1"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76DC606F-B4DB-CEFF-01AB-BE043A6F4C1C}"/>
              </a:ext>
            </a:extLst>
          </p:cNvPr>
          <p:cNvSpPr>
            <a:spLocks noChangeArrowheads="1"/>
          </p:cNvSpPr>
          <p:nvPr/>
        </p:nvSpPr>
        <p:spPr bwMode="auto">
          <a:xfrm>
            <a:off x="1071421" y="401595"/>
            <a:ext cx="12108651"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800" b="1" i="0" u="none" strike="noStrike" cap="none" normalizeH="0" baseline="0">
              <a:ln>
                <a:noFill/>
              </a:ln>
              <a:solidFill>
                <a:schemeClr val="tx1"/>
              </a:solidFill>
              <a:effectLst/>
              <a:latin typeface="Arial" panose="020B0604020202020204" pitchFamily="34" charset="0"/>
            </a:endParaRPr>
          </a:p>
        </p:txBody>
      </p:sp>
      <p:graphicFrame>
        <p:nvGraphicFramePr>
          <p:cNvPr id="3" name="Table 2">
            <a:extLst>
              <a:ext uri="{FF2B5EF4-FFF2-40B4-BE49-F238E27FC236}">
                <a16:creationId xmlns:a16="http://schemas.microsoft.com/office/drawing/2014/main" id="{0F2F99F2-7027-D5FD-A1F4-8642F0852900}"/>
              </a:ext>
            </a:extLst>
          </p:cNvPr>
          <p:cNvGraphicFramePr>
            <a:graphicFrameLocks noGrp="1"/>
          </p:cNvGraphicFramePr>
          <p:nvPr/>
        </p:nvGraphicFramePr>
        <p:xfrm>
          <a:off x="1223342" y="590554"/>
          <a:ext cx="7115727" cy="4064538"/>
        </p:xfrm>
        <a:graphic>
          <a:graphicData uri="http://schemas.openxmlformats.org/drawingml/2006/table">
            <a:tbl>
              <a:tblPr firstRow="1" firstCol="1" bandRow="1">
                <a:tableStyleId>{7CE5A4C6-BF65-48D2-ADC2-4153DD6C59FA}</a:tableStyleId>
              </a:tblPr>
              <a:tblGrid>
                <a:gridCol w="2371909">
                  <a:extLst>
                    <a:ext uri="{9D8B030D-6E8A-4147-A177-3AD203B41FA5}">
                      <a16:colId xmlns:a16="http://schemas.microsoft.com/office/drawing/2014/main" val="316114277"/>
                    </a:ext>
                  </a:extLst>
                </a:gridCol>
                <a:gridCol w="2371909">
                  <a:extLst>
                    <a:ext uri="{9D8B030D-6E8A-4147-A177-3AD203B41FA5}">
                      <a16:colId xmlns:a16="http://schemas.microsoft.com/office/drawing/2014/main" val="3192094121"/>
                    </a:ext>
                  </a:extLst>
                </a:gridCol>
                <a:gridCol w="2371909">
                  <a:extLst>
                    <a:ext uri="{9D8B030D-6E8A-4147-A177-3AD203B41FA5}">
                      <a16:colId xmlns:a16="http://schemas.microsoft.com/office/drawing/2014/main" val="634344785"/>
                    </a:ext>
                  </a:extLst>
                </a:gridCol>
              </a:tblGrid>
              <a:tr h="324339">
                <a:tc>
                  <a:txBody>
                    <a:bodyPr/>
                    <a:lstStyle/>
                    <a:p>
                      <a:pPr marL="0" marR="0">
                        <a:lnSpc>
                          <a:spcPct val="107000"/>
                        </a:lnSpc>
                        <a:spcBef>
                          <a:spcPts val="0"/>
                        </a:spcBef>
                        <a:spcAft>
                          <a:spcPts val="0"/>
                        </a:spcAft>
                      </a:pPr>
                      <a:r>
                        <a:rPr lang="en-US" sz="900" b="1">
                          <a:effectLst/>
                        </a:rPr>
                        <a:t>Use case name</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gridSpan="2">
                  <a:txBody>
                    <a:bodyPr/>
                    <a:lstStyle/>
                    <a:p>
                      <a:pPr marL="0" marR="0">
                        <a:lnSpc>
                          <a:spcPct val="107000"/>
                        </a:lnSpc>
                        <a:spcBef>
                          <a:spcPts val="0"/>
                        </a:spcBef>
                        <a:spcAft>
                          <a:spcPts val="0"/>
                        </a:spcAft>
                      </a:pPr>
                      <a:r>
                        <a:rPr lang="en-US" sz="900" b="1">
                          <a:effectLst/>
                        </a:rPr>
                        <a:t>UC4 - Schedule Appointments</a:t>
                      </a:r>
                      <a:br>
                        <a:rPr lang="en-US" sz="900" b="1">
                          <a:effectLst/>
                        </a:rPr>
                      </a:b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hMerge="1">
                  <a:txBody>
                    <a:bodyPr/>
                    <a:lstStyle/>
                    <a:p>
                      <a:endParaRPr lang="en-US"/>
                    </a:p>
                  </a:txBody>
                  <a:tcPr/>
                </a:tc>
                <a:extLst>
                  <a:ext uri="{0D108BD9-81ED-4DB2-BD59-A6C34878D82A}">
                    <a16:rowId xmlns:a16="http://schemas.microsoft.com/office/drawing/2014/main" val="2404150090"/>
                  </a:ext>
                </a:extLst>
              </a:tr>
              <a:tr h="158500">
                <a:tc>
                  <a:txBody>
                    <a:bodyPr/>
                    <a:lstStyle/>
                    <a:p>
                      <a:pPr marL="0" marR="0">
                        <a:lnSpc>
                          <a:spcPct val="107000"/>
                        </a:lnSpc>
                        <a:spcBef>
                          <a:spcPts val="0"/>
                        </a:spcBef>
                        <a:spcAft>
                          <a:spcPts val="0"/>
                        </a:spcAft>
                      </a:pPr>
                      <a:r>
                        <a:rPr lang="en-US" sz="900" b="1">
                          <a:effectLst/>
                        </a:rPr>
                        <a:t>Actor(s) </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gridSpan="2">
                  <a:txBody>
                    <a:bodyPr/>
                    <a:lstStyle/>
                    <a:p>
                      <a:pPr marL="0" marR="0">
                        <a:lnSpc>
                          <a:spcPct val="107000"/>
                        </a:lnSpc>
                        <a:spcBef>
                          <a:spcPts val="0"/>
                        </a:spcBef>
                        <a:spcAft>
                          <a:spcPts val="0"/>
                        </a:spcAft>
                      </a:pPr>
                      <a:r>
                        <a:rPr lang="en-US" sz="900" b="1">
                          <a:effectLst/>
                        </a:rPr>
                        <a:t>Patient, System</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hMerge="1">
                  <a:txBody>
                    <a:bodyPr/>
                    <a:lstStyle/>
                    <a:p>
                      <a:endParaRPr lang="en-US"/>
                    </a:p>
                  </a:txBody>
                  <a:tcPr/>
                </a:tc>
                <a:extLst>
                  <a:ext uri="{0D108BD9-81ED-4DB2-BD59-A6C34878D82A}">
                    <a16:rowId xmlns:a16="http://schemas.microsoft.com/office/drawing/2014/main" val="3146208746"/>
                  </a:ext>
                </a:extLst>
              </a:tr>
              <a:tr h="324339">
                <a:tc>
                  <a:txBody>
                    <a:bodyPr/>
                    <a:lstStyle/>
                    <a:p>
                      <a:pPr marL="0" marR="0">
                        <a:lnSpc>
                          <a:spcPct val="107000"/>
                        </a:lnSpc>
                        <a:spcBef>
                          <a:spcPts val="0"/>
                        </a:spcBef>
                        <a:spcAft>
                          <a:spcPts val="0"/>
                        </a:spcAft>
                      </a:pPr>
                      <a:r>
                        <a:rPr lang="en-US" sz="900" b="1">
                          <a:effectLst/>
                        </a:rPr>
                        <a:t>Description</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gridSpan="2">
                  <a:txBody>
                    <a:bodyPr/>
                    <a:lstStyle/>
                    <a:p>
                      <a:pPr marL="0" marR="0">
                        <a:lnSpc>
                          <a:spcPct val="107000"/>
                        </a:lnSpc>
                        <a:spcBef>
                          <a:spcPts val="0"/>
                        </a:spcBef>
                        <a:spcAft>
                          <a:spcPts val="0"/>
                        </a:spcAft>
                      </a:pPr>
                      <a:r>
                        <a:rPr lang="en-US" sz="900" b="1">
                          <a:effectLst/>
                        </a:rPr>
                        <a:t>Patients schedule, view, or cancel appointments, search for doctors, and complete payments.</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hMerge="1">
                  <a:txBody>
                    <a:bodyPr/>
                    <a:lstStyle/>
                    <a:p>
                      <a:endParaRPr lang="en-US"/>
                    </a:p>
                  </a:txBody>
                  <a:tcPr/>
                </a:tc>
                <a:extLst>
                  <a:ext uri="{0D108BD9-81ED-4DB2-BD59-A6C34878D82A}">
                    <a16:rowId xmlns:a16="http://schemas.microsoft.com/office/drawing/2014/main" val="2097793303"/>
                  </a:ext>
                </a:extLst>
              </a:tr>
              <a:tr h="3218885">
                <a:tc>
                  <a:txBody>
                    <a:bodyPr/>
                    <a:lstStyle/>
                    <a:p>
                      <a:pPr marL="0" marR="0">
                        <a:lnSpc>
                          <a:spcPct val="107000"/>
                        </a:lnSpc>
                        <a:spcBef>
                          <a:spcPts val="0"/>
                        </a:spcBef>
                        <a:spcAft>
                          <a:spcPts val="0"/>
                        </a:spcAft>
                      </a:pPr>
                      <a:r>
                        <a:rPr lang="en-US" sz="900" b="1" dirty="0">
                          <a:effectLst/>
                        </a:rPr>
                        <a:t>Typical Course of events </a:t>
                      </a: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a:txBody>
                    <a:bodyPr/>
                    <a:lstStyle/>
                    <a:p>
                      <a:pPr marL="0" marR="0">
                        <a:lnSpc>
                          <a:spcPct val="107000"/>
                        </a:lnSpc>
                        <a:spcBef>
                          <a:spcPts val="0"/>
                        </a:spcBef>
                        <a:spcAft>
                          <a:spcPts val="0"/>
                        </a:spcAft>
                      </a:pPr>
                      <a:r>
                        <a:rPr lang="en-US" sz="900" b="1" dirty="0">
                          <a:effectLst/>
                        </a:rPr>
                        <a:t>Actor action</a:t>
                      </a:r>
                    </a:p>
                    <a:p>
                      <a:pPr marL="0" marR="0">
                        <a:lnSpc>
                          <a:spcPct val="107000"/>
                        </a:lnSpc>
                        <a:spcBef>
                          <a:spcPts val="0"/>
                        </a:spcBef>
                        <a:spcAft>
                          <a:spcPts val="0"/>
                        </a:spcAft>
                      </a:pPr>
                      <a:r>
                        <a:rPr lang="en-US" sz="900" b="1" dirty="0">
                          <a:effectLst/>
                        </a:rPr>
                        <a:t> </a:t>
                      </a:r>
                    </a:p>
                    <a:p>
                      <a:pPr marL="0" marR="0">
                        <a:lnSpc>
                          <a:spcPct val="107000"/>
                        </a:lnSpc>
                        <a:spcBef>
                          <a:spcPts val="0"/>
                        </a:spcBef>
                        <a:spcAft>
                          <a:spcPts val="1200"/>
                        </a:spcAft>
                      </a:pPr>
                      <a:r>
                        <a:rPr lang="en-US" sz="900" b="1" dirty="0">
                          <a:effectLst/>
                        </a:rPr>
                        <a:t>Step 1: The patient selects a doctor from the list of available doctors based on specialization, available days, and times.</a:t>
                      </a:r>
                    </a:p>
                    <a:p>
                      <a:pPr marL="0" marR="0">
                        <a:lnSpc>
                          <a:spcPct val="107000"/>
                        </a:lnSpc>
                        <a:spcBef>
                          <a:spcPts val="0"/>
                        </a:spcBef>
                        <a:spcAft>
                          <a:spcPts val="1200"/>
                        </a:spcAft>
                      </a:pPr>
                      <a:r>
                        <a:rPr lang="en-US" sz="900" b="1" dirty="0">
                          <a:effectLst/>
                        </a:rPr>
                        <a:t>Step 3: The patient reviews the doctor's available days and times.</a:t>
                      </a:r>
                    </a:p>
                    <a:p>
                      <a:pPr marL="0" marR="0">
                        <a:lnSpc>
                          <a:spcPct val="107000"/>
                        </a:lnSpc>
                        <a:spcBef>
                          <a:spcPts val="0"/>
                        </a:spcBef>
                        <a:spcAft>
                          <a:spcPts val="1200"/>
                        </a:spcAft>
                      </a:pPr>
                      <a:r>
                        <a:rPr lang="en-US" sz="900" b="1" dirty="0">
                          <a:effectLst/>
                        </a:rPr>
                        <a:t>Step 5: The patient selects an available date and time for the appointment.</a:t>
                      </a:r>
                    </a:p>
                    <a:p>
                      <a:pPr marL="0" marR="0">
                        <a:lnSpc>
                          <a:spcPct val="107000"/>
                        </a:lnSpc>
                        <a:spcBef>
                          <a:spcPts val="0"/>
                        </a:spcBef>
                        <a:spcAft>
                          <a:spcPts val="1200"/>
                        </a:spcAft>
                      </a:pPr>
                      <a:r>
                        <a:rPr lang="en-US" sz="900" b="1" dirty="0">
                          <a:effectLst/>
                        </a:rPr>
                        <a:t>Step 7: The patient views scheduled appointments and summaries of past appointments.</a:t>
                      </a:r>
                    </a:p>
                    <a:p>
                      <a:pPr marL="0" marR="0">
                        <a:lnSpc>
                          <a:spcPct val="107000"/>
                        </a:lnSpc>
                        <a:spcBef>
                          <a:spcPts val="0"/>
                        </a:spcBef>
                        <a:spcAft>
                          <a:spcPts val="1200"/>
                        </a:spcAft>
                      </a:pPr>
                      <a:br>
                        <a:rPr lang="en-US" sz="900" b="1" dirty="0">
                          <a:effectLst/>
                        </a:rPr>
                      </a:br>
                      <a:br>
                        <a:rPr lang="en-US" sz="900" b="1" dirty="0">
                          <a:effectLst/>
                        </a:rPr>
                      </a:b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a:txBody>
                    <a:bodyPr/>
                    <a:lstStyle/>
                    <a:p>
                      <a:pPr marL="0" marR="0">
                        <a:lnSpc>
                          <a:spcPct val="107000"/>
                        </a:lnSpc>
                        <a:spcBef>
                          <a:spcPts val="0"/>
                        </a:spcBef>
                        <a:spcAft>
                          <a:spcPts val="0"/>
                        </a:spcAft>
                      </a:pPr>
                      <a:r>
                        <a:rPr lang="en-US" sz="900" b="1" dirty="0">
                          <a:effectLst/>
                        </a:rPr>
                        <a:t>System response</a:t>
                      </a:r>
                    </a:p>
                    <a:p>
                      <a:pPr marL="0" marR="0">
                        <a:lnSpc>
                          <a:spcPct val="107000"/>
                        </a:lnSpc>
                        <a:spcBef>
                          <a:spcPts val="1200"/>
                        </a:spcBef>
                        <a:spcAft>
                          <a:spcPts val="1200"/>
                        </a:spcAft>
                      </a:pPr>
                      <a:r>
                        <a:rPr lang="en-US" sz="900" b="1" dirty="0">
                          <a:effectLst/>
                        </a:rPr>
                        <a:t>Step 2: The system displays the doctor's available schedule, including available days and times.</a:t>
                      </a:r>
                    </a:p>
                    <a:p>
                      <a:pPr marL="0" marR="0">
                        <a:lnSpc>
                          <a:spcPct val="107000"/>
                        </a:lnSpc>
                        <a:spcBef>
                          <a:spcPts val="1200"/>
                        </a:spcBef>
                        <a:spcAft>
                          <a:spcPts val="1200"/>
                        </a:spcAft>
                      </a:pPr>
                      <a:r>
                        <a:rPr lang="en-US" sz="900" b="1" dirty="0">
                          <a:effectLst/>
                        </a:rPr>
                        <a:t>Step 4: The system provides detailed information about the doctor, including specialization and available dates and times.</a:t>
                      </a:r>
                    </a:p>
                    <a:p>
                      <a:pPr marL="0" marR="0">
                        <a:lnSpc>
                          <a:spcPct val="107000"/>
                        </a:lnSpc>
                        <a:spcBef>
                          <a:spcPts val="1200"/>
                        </a:spcBef>
                        <a:spcAft>
                          <a:spcPts val="1200"/>
                        </a:spcAft>
                      </a:pPr>
                      <a:r>
                        <a:rPr lang="en-US" sz="900" b="1" dirty="0">
                          <a:effectLst/>
                        </a:rPr>
                        <a:t>Step 6: The system checks the doctor's availability for the selected date and time. If available, the system confirms the appointment.</a:t>
                      </a:r>
                    </a:p>
                    <a:p>
                      <a:pPr marL="0" marR="0">
                        <a:lnSpc>
                          <a:spcPct val="107000"/>
                        </a:lnSpc>
                        <a:spcBef>
                          <a:spcPts val="1200"/>
                        </a:spcBef>
                        <a:spcAft>
                          <a:spcPts val="1200"/>
                        </a:spcAft>
                      </a:pPr>
                      <a:r>
                        <a:rPr lang="en-US" sz="900" b="1" dirty="0">
                          <a:effectLst/>
                        </a:rPr>
                        <a:t>Step 8: The system displays the scheduled appointment details and past appointment summaries.</a:t>
                      </a:r>
                    </a:p>
                  </a:txBody>
                  <a:tcPr marL="52595" marR="52595" marT="0" marB="0"/>
                </a:tc>
                <a:extLst>
                  <a:ext uri="{0D108BD9-81ED-4DB2-BD59-A6C34878D82A}">
                    <a16:rowId xmlns:a16="http://schemas.microsoft.com/office/drawing/2014/main" val="878170585"/>
                  </a:ext>
                </a:extLst>
              </a:tr>
            </a:tbl>
          </a:graphicData>
        </a:graphic>
      </p:graphicFrame>
    </p:spTree>
    <p:extLst>
      <p:ext uri="{BB962C8B-B14F-4D97-AF65-F5344CB8AC3E}">
        <p14:creationId xmlns:p14="http://schemas.microsoft.com/office/powerpoint/2010/main" val="2219554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9" name="Google Shape;1279;p42"/>
          <p:cNvSpPr/>
          <p:nvPr/>
        </p:nvSpPr>
        <p:spPr>
          <a:xfrm rot="20012210">
            <a:off x="-152828" y="844701"/>
            <a:ext cx="852445" cy="591115"/>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Rectangle 4">
            <a:extLst>
              <a:ext uri="{FF2B5EF4-FFF2-40B4-BE49-F238E27FC236}">
                <a16:creationId xmlns:a16="http://schemas.microsoft.com/office/drawing/2014/main" id="{E7055740-FF6D-5FAF-A89C-4C898C7856C9}"/>
              </a:ext>
            </a:extLst>
          </p:cNvPr>
          <p:cNvSpPr>
            <a:spLocks noChangeArrowheads="1"/>
          </p:cNvSpPr>
          <p:nvPr/>
        </p:nvSpPr>
        <p:spPr bwMode="auto">
          <a:xfrm rot="16200000">
            <a:off x="-1422238" y="2465087"/>
            <a:ext cx="402606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 Schedule Appointments</a:t>
            </a:r>
            <a:endParaRPr kumimoji="0" lang="en-US" altLang="en-US" sz="1200" b="1"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76DC606F-B4DB-CEFF-01AB-BE043A6F4C1C}"/>
              </a:ext>
            </a:extLst>
          </p:cNvPr>
          <p:cNvSpPr>
            <a:spLocks noChangeArrowheads="1"/>
          </p:cNvSpPr>
          <p:nvPr/>
        </p:nvSpPr>
        <p:spPr bwMode="auto">
          <a:xfrm>
            <a:off x="1071421" y="401595"/>
            <a:ext cx="12108651"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800" b="1" i="0" u="none" strike="noStrike" cap="none" normalizeH="0" baseline="0">
              <a:ln>
                <a:noFill/>
              </a:ln>
              <a:solidFill>
                <a:schemeClr val="tx1"/>
              </a:solidFill>
              <a:effectLst/>
              <a:latin typeface="Arial" panose="020B0604020202020204" pitchFamily="34" charset="0"/>
            </a:endParaRPr>
          </a:p>
        </p:txBody>
      </p:sp>
      <p:graphicFrame>
        <p:nvGraphicFramePr>
          <p:cNvPr id="2" name="Table 1">
            <a:extLst>
              <a:ext uri="{FF2B5EF4-FFF2-40B4-BE49-F238E27FC236}">
                <a16:creationId xmlns:a16="http://schemas.microsoft.com/office/drawing/2014/main" id="{3300FFD2-7CAF-AD25-AF17-4D53CC1748E8}"/>
              </a:ext>
            </a:extLst>
          </p:cNvPr>
          <p:cNvGraphicFramePr>
            <a:graphicFrameLocks noGrp="1"/>
          </p:cNvGraphicFramePr>
          <p:nvPr>
            <p:extLst>
              <p:ext uri="{D42A27DB-BD31-4B8C-83A1-F6EECF244321}">
                <p14:modId xmlns:p14="http://schemas.microsoft.com/office/powerpoint/2010/main" val="3767204374"/>
              </p:ext>
            </p:extLst>
          </p:nvPr>
        </p:nvGraphicFramePr>
        <p:xfrm>
          <a:off x="1223342" y="590554"/>
          <a:ext cx="7149558" cy="2779620"/>
        </p:xfrm>
        <a:graphic>
          <a:graphicData uri="http://schemas.openxmlformats.org/drawingml/2006/table">
            <a:tbl>
              <a:tblPr firstRow="1" firstCol="1" bandRow="1">
                <a:tableStyleId>{7CE5A4C6-BF65-48D2-ADC2-4153DD6C59FA}</a:tableStyleId>
              </a:tblPr>
              <a:tblGrid>
                <a:gridCol w="2383186">
                  <a:extLst>
                    <a:ext uri="{9D8B030D-6E8A-4147-A177-3AD203B41FA5}">
                      <a16:colId xmlns:a16="http://schemas.microsoft.com/office/drawing/2014/main" val="3291252535"/>
                    </a:ext>
                  </a:extLst>
                </a:gridCol>
                <a:gridCol w="2383186">
                  <a:extLst>
                    <a:ext uri="{9D8B030D-6E8A-4147-A177-3AD203B41FA5}">
                      <a16:colId xmlns:a16="http://schemas.microsoft.com/office/drawing/2014/main" val="2290353114"/>
                    </a:ext>
                  </a:extLst>
                </a:gridCol>
                <a:gridCol w="2383186">
                  <a:extLst>
                    <a:ext uri="{9D8B030D-6E8A-4147-A177-3AD203B41FA5}">
                      <a16:colId xmlns:a16="http://schemas.microsoft.com/office/drawing/2014/main" val="2909235907"/>
                    </a:ext>
                  </a:extLst>
                </a:gridCol>
              </a:tblGrid>
              <a:tr h="2461739">
                <a:tc>
                  <a:txBody>
                    <a:bodyPr/>
                    <a:lstStyle/>
                    <a:p>
                      <a:pPr marL="0" marR="0">
                        <a:lnSpc>
                          <a:spcPct val="107000"/>
                        </a:lnSpc>
                        <a:spcBef>
                          <a:spcPts val="0"/>
                        </a:spcBef>
                        <a:spcAft>
                          <a:spcPts val="0"/>
                        </a:spcAft>
                      </a:pPr>
                      <a:r>
                        <a:rPr lang="en-US" sz="1000" b="1" dirty="0">
                          <a:effectLst/>
                        </a:rPr>
                        <a:t>Alternative course of events</a:t>
                      </a:r>
                      <a:endParaRPr lang="en-US" sz="10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1180" marR="41180" marT="0" marB="0"/>
                </a:tc>
                <a:tc>
                  <a:txBody>
                    <a:bodyPr/>
                    <a:lstStyle/>
                    <a:p>
                      <a:pPr marL="0" marR="0">
                        <a:lnSpc>
                          <a:spcPct val="107000"/>
                        </a:lnSpc>
                        <a:spcBef>
                          <a:spcPts val="1200"/>
                        </a:spcBef>
                        <a:spcAft>
                          <a:spcPts val="1200"/>
                        </a:spcAft>
                      </a:pPr>
                      <a:r>
                        <a:rPr lang="en-US" sz="1000" b="1" dirty="0">
                          <a:effectLst/>
                        </a:rPr>
                        <a:t>Step 1.A: If there are no available doctors, the patient is notified that no doctors are currently available.</a:t>
                      </a:r>
                    </a:p>
                    <a:p>
                      <a:pPr marL="0" marR="0">
                        <a:lnSpc>
                          <a:spcPct val="107000"/>
                        </a:lnSpc>
                        <a:spcBef>
                          <a:spcPts val="1200"/>
                        </a:spcBef>
                        <a:spcAft>
                          <a:spcPts val="1200"/>
                        </a:spcAft>
                      </a:pPr>
                      <a:r>
                        <a:rPr lang="en-US" sz="1000" b="1" dirty="0">
                          <a:effectLst/>
                        </a:rPr>
                        <a:t>Step 3.A: If the patient selects a time or date that does not match the doctor's availability (based on the schedule displayed), the system notifies the patient that the doctor is unavailable for the selected date and time.</a:t>
                      </a:r>
                    </a:p>
                  </a:txBody>
                  <a:tcPr marL="41180" marR="41180" marT="0" marB="0"/>
                </a:tc>
                <a:tc>
                  <a:txBody>
                    <a:bodyPr/>
                    <a:lstStyle/>
                    <a:p>
                      <a:pPr marL="0" marR="0">
                        <a:lnSpc>
                          <a:spcPct val="107000"/>
                        </a:lnSpc>
                        <a:spcBef>
                          <a:spcPts val="0"/>
                        </a:spcBef>
                        <a:spcAft>
                          <a:spcPts val="0"/>
                        </a:spcAft>
                      </a:pPr>
                      <a:r>
                        <a:rPr lang="en-US" sz="1000" b="1" dirty="0">
                          <a:effectLst/>
                        </a:rPr>
                        <a:t> </a:t>
                      </a:r>
                    </a:p>
                    <a:p>
                      <a:pPr marL="0" marR="0">
                        <a:lnSpc>
                          <a:spcPct val="107000"/>
                        </a:lnSpc>
                        <a:spcBef>
                          <a:spcPts val="0"/>
                        </a:spcBef>
                        <a:spcAft>
                          <a:spcPts val="0"/>
                        </a:spcAft>
                      </a:pPr>
                      <a:r>
                        <a:rPr lang="en-US" sz="1000" b="1" dirty="0">
                          <a:effectLst/>
                        </a:rPr>
                        <a:t>Step 2.A: The system displays a message indicating that no available doctors are present for selection.</a:t>
                      </a:r>
                    </a:p>
                    <a:p>
                      <a:pPr marL="0" marR="0">
                        <a:lnSpc>
                          <a:spcPct val="107000"/>
                        </a:lnSpc>
                        <a:spcBef>
                          <a:spcPts val="0"/>
                        </a:spcBef>
                        <a:spcAft>
                          <a:spcPts val="0"/>
                        </a:spcAft>
                      </a:pPr>
                      <a:endParaRPr lang="en-US" sz="1000" b="1" dirty="0">
                        <a:effectLst/>
                      </a:endParaRPr>
                    </a:p>
                    <a:p>
                      <a:pPr marL="0" marR="0">
                        <a:lnSpc>
                          <a:spcPct val="107000"/>
                        </a:lnSpc>
                        <a:spcBef>
                          <a:spcPts val="0"/>
                        </a:spcBef>
                        <a:spcAft>
                          <a:spcPts val="0"/>
                        </a:spcAft>
                      </a:pPr>
                      <a:r>
                        <a:rPr lang="en-US" sz="1000" b="1" dirty="0">
                          <a:effectLst/>
                        </a:rPr>
                        <a:t>Step 4.A: The system displays a message indicating that the doctor is not available for the selected date.</a:t>
                      </a:r>
                    </a:p>
                  </a:txBody>
                  <a:tcPr marL="41180" marR="41180" marT="0" marB="0"/>
                </a:tc>
                <a:extLst>
                  <a:ext uri="{0D108BD9-81ED-4DB2-BD59-A6C34878D82A}">
                    <a16:rowId xmlns:a16="http://schemas.microsoft.com/office/drawing/2014/main" val="2466420263"/>
                  </a:ext>
                </a:extLst>
              </a:tr>
              <a:tr h="292328">
                <a:tc>
                  <a:txBody>
                    <a:bodyPr/>
                    <a:lstStyle/>
                    <a:p>
                      <a:pPr marL="0" marR="0">
                        <a:lnSpc>
                          <a:spcPct val="107000"/>
                        </a:lnSpc>
                        <a:spcBef>
                          <a:spcPts val="0"/>
                        </a:spcBef>
                        <a:spcAft>
                          <a:spcPts val="0"/>
                        </a:spcAft>
                      </a:pPr>
                      <a:r>
                        <a:rPr lang="en-US" sz="1000" b="1">
                          <a:effectLst/>
                        </a:rPr>
                        <a:t>Precondition</a:t>
                      </a:r>
                      <a:endParaRPr lang="en-US" sz="10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1180" marR="41180" marT="0" marB="0"/>
                </a:tc>
                <a:tc>
                  <a:txBody>
                    <a:bodyPr/>
                    <a:lstStyle/>
                    <a:p>
                      <a:pPr marL="0" marR="0">
                        <a:lnSpc>
                          <a:spcPct val="107000"/>
                        </a:lnSpc>
                        <a:spcBef>
                          <a:spcPts val="0"/>
                        </a:spcBef>
                        <a:spcAft>
                          <a:spcPts val="0"/>
                        </a:spcAft>
                      </a:pPr>
                      <a:r>
                        <a:rPr lang="en-US" sz="1000" b="1" dirty="0">
                          <a:effectLst/>
                        </a:rPr>
                        <a:t>The doctor must be available for appointments.</a:t>
                      </a:r>
                      <a:endParaRPr lang="en-US" sz="10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1180" marR="41180" marT="0" marB="0"/>
                </a:tc>
                <a:tc>
                  <a:txBody>
                    <a:bodyPr/>
                    <a:lstStyle/>
                    <a:p>
                      <a:pPr marL="0" marR="0">
                        <a:lnSpc>
                          <a:spcPct val="107000"/>
                        </a:lnSpc>
                        <a:spcBef>
                          <a:spcPts val="0"/>
                        </a:spcBef>
                        <a:spcAft>
                          <a:spcPts val="0"/>
                        </a:spcAft>
                      </a:pPr>
                      <a:r>
                        <a:rPr lang="en-US" sz="1000" b="1" dirty="0">
                          <a:effectLst/>
                        </a:rPr>
                        <a:t> The system must be able to check doctor availability in real time.</a:t>
                      </a:r>
                      <a:endParaRPr lang="en-US" sz="10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1180" marR="41180" marT="0" marB="0"/>
                </a:tc>
                <a:extLst>
                  <a:ext uri="{0D108BD9-81ED-4DB2-BD59-A6C34878D82A}">
                    <a16:rowId xmlns:a16="http://schemas.microsoft.com/office/drawing/2014/main" val="722556271"/>
                  </a:ext>
                </a:extLst>
              </a:tr>
            </a:tbl>
          </a:graphicData>
        </a:graphic>
      </p:graphicFrame>
    </p:spTree>
    <p:extLst>
      <p:ext uri="{BB962C8B-B14F-4D97-AF65-F5344CB8AC3E}">
        <p14:creationId xmlns:p14="http://schemas.microsoft.com/office/powerpoint/2010/main" val="1673149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9" name="Google Shape;1279;p42"/>
          <p:cNvSpPr/>
          <p:nvPr/>
        </p:nvSpPr>
        <p:spPr>
          <a:xfrm rot="20012210">
            <a:off x="-115096" y="844700"/>
            <a:ext cx="852445" cy="591115"/>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Rectangle 4">
            <a:extLst>
              <a:ext uri="{FF2B5EF4-FFF2-40B4-BE49-F238E27FC236}">
                <a16:creationId xmlns:a16="http://schemas.microsoft.com/office/drawing/2014/main" id="{E7055740-FF6D-5FAF-A89C-4C898C7856C9}"/>
              </a:ext>
            </a:extLst>
          </p:cNvPr>
          <p:cNvSpPr>
            <a:spLocks noChangeArrowheads="1"/>
          </p:cNvSpPr>
          <p:nvPr/>
        </p:nvSpPr>
        <p:spPr bwMode="auto">
          <a:xfrm rot="16200000">
            <a:off x="-1422238" y="2465087"/>
            <a:ext cx="402606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 Search Doctors</a:t>
            </a:r>
            <a:endParaRPr kumimoji="0" lang="en-US" altLang="en-US" sz="1200" b="1"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76DC606F-B4DB-CEFF-01AB-BE043A6F4C1C}"/>
              </a:ext>
            </a:extLst>
          </p:cNvPr>
          <p:cNvSpPr>
            <a:spLocks noChangeArrowheads="1"/>
          </p:cNvSpPr>
          <p:nvPr/>
        </p:nvSpPr>
        <p:spPr bwMode="auto">
          <a:xfrm>
            <a:off x="1071421" y="401595"/>
            <a:ext cx="12108651"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br>
              <a:rPr kumimoji="0" lang="en-US" altLang="en-US" sz="12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800" b="1" i="0" u="none" strike="noStrike" cap="none" normalizeH="0" baseline="0">
              <a:ln>
                <a:noFill/>
              </a:ln>
              <a:solidFill>
                <a:schemeClr val="tx1"/>
              </a:solidFill>
              <a:effectLst/>
              <a:latin typeface="Arial" panose="020B0604020202020204" pitchFamily="34" charset="0"/>
            </a:endParaRPr>
          </a:p>
        </p:txBody>
      </p:sp>
      <p:graphicFrame>
        <p:nvGraphicFramePr>
          <p:cNvPr id="3" name="Table 2">
            <a:extLst>
              <a:ext uri="{FF2B5EF4-FFF2-40B4-BE49-F238E27FC236}">
                <a16:creationId xmlns:a16="http://schemas.microsoft.com/office/drawing/2014/main" id="{0F2F99F2-7027-D5FD-A1F4-8642F0852900}"/>
              </a:ext>
            </a:extLst>
          </p:cNvPr>
          <p:cNvGraphicFramePr>
            <a:graphicFrameLocks noGrp="1"/>
          </p:cNvGraphicFramePr>
          <p:nvPr>
            <p:extLst>
              <p:ext uri="{D42A27DB-BD31-4B8C-83A1-F6EECF244321}">
                <p14:modId xmlns:p14="http://schemas.microsoft.com/office/powerpoint/2010/main" val="152026620"/>
              </p:ext>
            </p:extLst>
          </p:nvPr>
        </p:nvGraphicFramePr>
        <p:xfrm>
          <a:off x="1223341" y="590555"/>
          <a:ext cx="7468365" cy="4017975"/>
        </p:xfrm>
        <a:graphic>
          <a:graphicData uri="http://schemas.openxmlformats.org/drawingml/2006/table">
            <a:tbl>
              <a:tblPr firstRow="1" firstCol="1" bandRow="1">
                <a:tableStyleId>{7CE5A4C6-BF65-48D2-ADC2-4153DD6C59FA}</a:tableStyleId>
              </a:tblPr>
              <a:tblGrid>
                <a:gridCol w="2489455">
                  <a:extLst>
                    <a:ext uri="{9D8B030D-6E8A-4147-A177-3AD203B41FA5}">
                      <a16:colId xmlns:a16="http://schemas.microsoft.com/office/drawing/2014/main" val="316114277"/>
                    </a:ext>
                  </a:extLst>
                </a:gridCol>
                <a:gridCol w="2489455">
                  <a:extLst>
                    <a:ext uri="{9D8B030D-6E8A-4147-A177-3AD203B41FA5}">
                      <a16:colId xmlns:a16="http://schemas.microsoft.com/office/drawing/2014/main" val="3192094121"/>
                    </a:ext>
                  </a:extLst>
                </a:gridCol>
                <a:gridCol w="2489455">
                  <a:extLst>
                    <a:ext uri="{9D8B030D-6E8A-4147-A177-3AD203B41FA5}">
                      <a16:colId xmlns:a16="http://schemas.microsoft.com/office/drawing/2014/main" val="634344785"/>
                    </a:ext>
                  </a:extLst>
                </a:gridCol>
              </a:tblGrid>
              <a:tr h="242620">
                <a:tc>
                  <a:txBody>
                    <a:bodyPr/>
                    <a:lstStyle/>
                    <a:p>
                      <a:pPr marL="0" marR="0">
                        <a:lnSpc>
                          <a:spcPct val="107000"/>
                        </a:lnSpc>
                        <a:spcBef>
                          <a:spcPts val="0"/>
                        </a:spcBef>
                        <a:spcAft>
                          <a:spcPts val="0"/>
                        </a:spcAft>
                      </a:pPr>
                      <a:r>
                        <a:rPr lang="en-US" sz="900" b="1">
                          <a:effectLst/>
                        </a:rPr>
                        <a:t>Use case name</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gridSpan="2">
                  <a:txBody>
                    <a:bodyPr/>
                    <a:lstStyle/>
                    <a:p>
                      <a:pPr marL="0" marR="0">
                        <a:lnSpc>
                          <a:spcPct val="107000"/>
                        </a:lnSpc>
                        <a:spcBef>
                          <a:spcPts val="0"/>
                        </a:spcBef>
                        <a:spcAft>
                          <a:spcPts val="0"/>
                        </a:spcAft>
                      </a:pPr>
                      <a:r>
                        <a:rPr lang="en-US" sz="900" b="1" dirty="0">
                          <a:effectLst/>
                        </a:rPr>
                        <a:t>UC5 - Patient can Search by Specialization</a:t>
                      </a:r>
                      <a:br>
                        <a:rPr lang="en-US" sz="900" b="1" dirty="0">
                          <a:effectLst/>
                        </a:rPr>
                      </a:b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hMerge="1">
                  <a:txBody>
                    <a:bodyPr/>
                    <a:lstStyle/>
                    <a:p>
                      <a:endParaRPr lang="en-US"/>
                    </a:p>
                  </a:txBody>
                  <a:tcPr/>
                </a:tc>
                <a:extLst>
                  <a:ext uri="{0D108BD9-81ED-4DB2-BD59-A6C34878D82A}">
                    <a16:rowId xmlns:a16="http://schemas.microsoft.com/office/drawing/2014/main" val="2404150090"/>
                  </a:ext>
                </a:extLst>
              </a:tr>
              <a:tr h="117821">
                <a:tc>
                  <a:txBody>
                    <a:bodyPr/>
                    <a:lstStyle/>
                    <a:p>
                      <a:pPr marL="0" marR="0">
                        <a:lnSpc>
                          <a:spcPct val="107000"/>
                        </a:lnSpc>
                        <a:spcBef>
                          <a:spcPts val="0"/>
                        </a:spcBef>
                        <a:spcAft>
                          <a:spcPts val="0"/>
                        </a:spcAft>
                      </a:pPr>
                      <a:r>
                        <a:rPr lang="en-US" sz="900" b="1">
                          <a:effectLst/>
                        </a:rPr>
                        <a:t>Actor(s) </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gridSpan="2">
                  <a:txBody>
                    <a:bodyPr/>
                    <a:lstStyle/>
                    <a:p>
                      <a:pPr marL="0" marR="0">
                        <a:lnSpc>
                          <a:spcPct val="107000"/>
                        </a:lnSpc>
                        <a:spcBef>
                          <a:spcPts val="0"/>
                        </a:spcBef>
                        <a:spcAft>
                          <a:spcPts val="0"/>
                        </a:spcAft>
                      </a:pPr>
                      <a:r>
                        <a:rPr lang="en-US" sz="900" b="1">
                          <a:effectLst/>
                        </a:rPr>
                        <a:t>Patient, System</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hMerge="1">
                  <a:txBody>
                    <a:bodyPr/>
                    <a:lstStyle/>
                    <a:p>
                      <a:endParaRPr lang="en-US"/>
                    </a:p>
                  </a:txBody>
                  <a:tcPr/>
                </a:tc>
                <a:extLst>
                  <a:ext uri="{0D108BD9-81ED-4DB2-BD59-A6C34878D82A}">
                    <a16:rowId xmlns:a16="http://schemas.microsoft.com/office/drawing/2014/main" val="3146208746"/>
                  </a:ext>
                </a:extLst>
              </a:tr>
              <a:tr h="117821">
                <a:tc>
                  <a:txBody>
                    <a:bodyPr/>
                    <a:lstStyle/>
                    <a:p>
                      <a:pPr marL="0" marR="0">
                        <a:lnSpc>
                          <a:spcPct val="107000"/>
                        </a:lnSpc>
                        <a:spcBef>
                          <a:spcPts val="0"/>
                        </a:spcBef>
                        <a:spcAft>
                          <a:spcPts val="0"/>
                        </a:spcAft>
                      </a:pPr>
                      <a:r>
                        <a:rPr lang="en-US" sz="900" b="1">
                          <a:effectLst/>
                        </a:rPr>
                        <a:t>Description</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gridSpan="2">
                  <a:txBody>
                    <a:bodyPr/>
                    <a:lstStyle/>
                    <a:p>
                      <a:pPr marL="0" marR="0">
                        <a:lnSpc>
                          <a:spcPct val="107000"/>
                        </a:lnSpc>
                        <a:spcBef>
                          <a:spcPts val="0"/>
                        </a:spcBef>
                        <a:spcAft>
                          <a:spcPts val="0"/>
                        </a:spcAft>
                      </a:pPr>
                      <a:r>
                        <a:rPr lang="en-US" sz="900" b="1" dirty="0">
                          <a:effectLst/>
                        </a:rPr>
                        <a:t>Patients search for doctors based on specialization.</a:t>
                      </a: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hMerge="1">
                  <a:txBody>
                    <a:bodyPr/>
                    <a:lstStyle/>
                    <a:p>
                      <a:endParaRPr lang="en-US"/>
                    </a:p>
                  </a:txBody>
                  <a:tcPr/>
                </a:tc>
                <a:extLst>
                  <a:ext uri="{0D108BD9-81ED-4DB2-BD59-A6C34878D82A}">
                    <a16:rowId xmlns:a16="http://schemas.microsoft.com/office/drawing/2014/main" val="2097793303"/>
                  </a:ext>
                </a:extLst>
              </a:tr>
              <a:tr h="1621473">
                <a:tc>
                  <a:txBody>
                    <a:bodyPr/>
                    <a:lstStyle/>
                    <a:p>
                      <a:pPr marL="0" marR="0">
                        <a:lnSpc>
                          <a:spcPct val="107000"/>
                        </a:lnSpc>
                        <a:spcBef>
                          <a:spcPts val="0"/>
                        </a:spcBef>
                        <a:spcAft>
                          <a:spcPts val="0"/>
                        </a:spcAft>
                      </a:pPr>
                      <a:r>
                        <a:rPr lang="en-US" sz="900" b="1" dirty="0">
                          <a:effectLst/>
                        </a:rPr>
                        <a:t>Typical Course of events </a:t>
                      </a: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a:txBody>
                    <a:bodyPr/>
                    <a:lstStyle/>
                    <a:p>
                      <a:pPr marL="0" marR="0">
                        <a:lnSpc>
                          <a:spcPct val="107000"/>
                        </a:lnSpc>
                        <a:spcBef>
                          <a:spcPts val="0"/>
                        </a:spcBef>
                        <a:spcAft>
                          <a:spcPts val="0"/>
                        </a:spcAft>
                      </a:pPr>
                      <a:r>
                        <a:rPr lang="en-US" sz="900" b="1" dirty="0">
                          <a:effectLst/>
                        </a:rPr>
                        <a:t>Actor action</a:t>
                      </a:r>
                    </a:p>
                    <a:p>
                      <a:pPr marL="0" marR="0">
                        <a:lnSpc>
                          <a:spcPct val="107000"/>
                        </a:lnSpc>
                        <a:spcBef>
                          <a:spcPts val="0"/>
                        </a:spcBef>
                        <a:spcAft>
                          <a:spcPts val="0"/>
                        </a:spcAft>
                      </a:pPr>
                      <a:r>
                        <a:rPr lang="en-US" sz="900" b="1" dirty="0">
                          <a:effectLst/>
                        </a:rPr>
                        <a:t> </a:t>
                      </a:r>
                    </a:p>
                    <a:p>
                      <a:pPr marL="0" marR="0">
                        <a:lnSpc>
                          <a:spcPct val="107000"/>
                        </a:lnSpc>
                        <a:spcBef>
                          <a:spcPts val="0"/>
                        </a:spcBef>
                        <a:spcAft>
                          <a:spcPts val="1200"/>
                        </a:spcAft>
                      </a:pPr>
                      <a:r>
                        <a:rPr lang="en-US" sz="900" b="1" dirty="0">
                          <a:effectLst/>
                        </a:rPr>
                        <a:t>Step 1: The patient enters the desired specialization in the search bar.</a:t>
                      </a:r>
                    </a:p>
                    <a:p>
                      <a:pPr marL="0" marR="0">
                        <a:lnSpc>
                          <a:spcPct val="107000"/>
                        </a:lnSpc>
                        <a:spcBef>
                          <a:spcPts val="0"/>
                        </a:spcBef>
                        <a:spcAft>
                          <a:spcPts val="1200"/>
                        </a:spcAft>
                      </a:pPr>
                      <a:endParaRPr lang="en-US" sz="900" b="1" dirty="0">
                        <a:effectLst/>
                      </a:endParaRPr>
                    </a:p>
                    <a:p>
                      <a:pPr marL="0" marR="0">
                        <a:lnSpc>
                          <a:spcPct val="107000"/>
                        </a:lnSpc>
                        <a:spcBef>
                          <a:spcPts val="0"/>
                        </a:spcBef>
                        <a:spcAft>
                          <a:spcPts val="1200"/>
                        </a:spcAft>
                      </a:pPr>
                      <a:r>
                        <a:rPr lang="en-US" sz="900" b="1" dirty="0">
                          <a:effectLst/>
                        </a:rPr>
                        <a:t>Step 3: The patient clicks "Search" to submit the request.</a:t>
                      </a:r>
                    </a:p>
                    <a:p>
                      <a:pPr marL="0" marR="0">
                        <a:lnSpc>
                          <a:spcPct val="107000"/>
                        </a:lnSpc>
                        <a:spcBef>
                          <a:spcPts val="0"/>
                        </a:spcBef>
                        <a:spcAft>
                          <a:spcPts val="1200"/>
                        </a:spcAft>
                      </a:pPr>
                      <a:br>
                        <a:rPr lang="en-US" sz="900" b="1" dirty="0">
                          <a:effectLst/>
                        </a:rPr>
                      </a:br>
                      <a:br>
                        <a:rPr lang="en-US" sz="900" b="1" dirty="0">
                          <a:effectLst/>
                        </a:rPr>
                      </a:b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2595" marR="52595" marT="0" marB="0"/>
                </a:tc>
                <a:tc>
                  <a:txBody>
                    <a:bodyPr/>
                    <a:lstStyle/>
                    <a:p>
                      <a:pPr marL="0" marR="0">
                        <a:lnSpc>
                          <a:spcPct val="107000"/>
                        </a:lnSpc>
                        <a:spcBef>
                          <a:spcPts val="0"/>
                        </a:spcBef>
                        <a:spcAft>
                          <a:spcPts val="0"/>
                        </a:spcAft>
                      </a:pPr>
                      <a:r>
                        <a:rPr lang="en-US" sz="900" b="1" dirty="0">
                          <a:effectLst/>
                        </a:rPr>
                        <a:t>System response</a:t>
                      </a:r>
                    </a:p>
                    <a:p>
                      <a:pPr marL="0" marR="0">
                        <a:lnSpc>
                          <a:spcPct val="107000"/>
                        </a:lnSpc>
                        <a:spcBef>
                          <a:spcPts val="1200"/>
                        </a:spcBef>
                        <a:spcAft>
                          <a:spcPts val="1200"/>
                        </a:spcAft>
                      </a:pPr>
                      <a:r>
                        <a:rPr lang="en-US" sz="900" b="1" dirty="0">
                          <a:effectLst/>
                        </a:rPr>
                        <a:t>Step 2: The system searches the database for doctors with the matching specialization.                                            Step 4: If matching doctors are found, the system displays a list of available doctors with their details (e.g., name, specialization, availability)                                                 Step 5: If no matching doctors are found, the system will show nothing in the available doctors</a:t>
                      </a:r>
                    </a:p>
                  </a:txBody>
                  <a:tcPr marL="52595" marR="52595" marT="0" marB="0"/>
                </a:tc>
                <a:extLst>
                  <a:ext uri="{0D108BD9-81ED-4DB2-BD59-A6C34878D82A}">
                    <a16:rowId xmlns:a16="http://schemas.microsoft.com/office/drawing/2014/main" val="878170585"/>
                  </a:ext>
                </a:extLst>
              </a:tr>
              <a:tr h="449311">
                <a:tc>
                  <a:txBody>
                    <a:bodyPr/>
                    <a:lstStyle/>
                    <a:p>
                      <a:pPr marL="0" marR="0">
                        <a:lnSpc>
                          <a:spcPct val="107000"/>
                        </a:lnSpc>
                        <a:spcBef>
                          <a:spcPts val="0"/>
                        </a:spcBef>
                        <a:spcAft>
                          <a:spcPts val="0"/>
                        </a:spcAft>
                      </a:pPr>
                      <a:r>
                        <a:rPr lang="en-US" sz="900" b="1" dirty="0">
                          <a:solidFill>
                            <a:srgbClr val="000000"/>
                          </a:solidFill>
                          <a:effectLst/>
                          <a:latin typeface="+mj-lt"/>
                          <a:ea typeface="Calibri" panose="020F0502020204030204" pitchFamily="34" charset="0"/>
                          <a:cs typeface="Times New Roman" panose="02020603050405020304" pitchFamily="18" charset="0"/>
                        </a:rPr>
                        <a:t>Alternative course of events</a:t>
                      </a:r>
                    </a:p>
                  </a:txBody>
                  <a:tcPr marL="52595" marR="52595" marT="0" marB="0"/>
                </a:tc>
                <a:tc>
                  <a:txBody>
                    <a:bodyPr/>
                    <a:lstStyle/>
                    <a:p>
                      <a:pPr marL="0" marR="0">
                        <a:lnSpc>
                          <a:spcPct val="107000"/>
                        </a:lnSpc>
                        <a:spcBef>
                          <a:spcPts val="0"/>
                        </a:spcBef>
                        <a:spcAft>
                          <a:spcPts val="1200"/>
                        </a:spcAft>
                      </a:pPr>
                      <a:r>
                        <a:rPr lang="en-US" sz="900" b="1" dirty="0">
                          <a:solidFill>
                            <a:srgbClr val="000000"/>
                          </a:solidFill>
                          <a:effectLst/>
                          <a:latin typeface="+mj-lt"/>
                          <a:ea typeface="Calibri" panose="020F0502020204030204" pitchFamily="34" charset="0"/>
                          <a:cs typeface="Times New Roman" panose="02020603050405020304" pitchFamily="18" charset="0"/>
                        </a:rPr>
                        <a:t>Step 3.A: The patient attempts to search without entering a specialization.</a:t>
                      </a:r>
                    </a:p>
                  </a:txBody>
                  <a:tcPr marL="52595" marR="52595" marT="0" marB="0"/>
                </a:tc>
                <a:tc>
                  <a:txBody>
                    <a:bodyPr/>
                    <a:lstStyle/>
                    <a:p>
                      <a:pPr marL="0" marR="0">
                        <a:lnSpc>
                          <a:spcPct val="107000"/>
                        </a:lnSpc>
                        <a:spcBef>
                          <a:spcPts val="1200"/>
                        </a:spcBef>
                        <a:spcAft>
                          <a:spcPts val="1200"/>
                        </a:spcAft>
                      </a:pPr>
                      <a:r>
                        <a:rPr lang="en-US" sz="900" b="1" dirty="0">
                          <a:effectLst/>
                        </a:rPr>
                        <a:t>Step 3.B: The system will show the all available doctors.</a:t>
                      </a:r>
                    </a:p>
                  </a:txBody>
                  <a:tcPr marL="52595" marR="52595" marT="0" marB="0"/>
                </a:tc>
                <a:extLst>
                  <a:ext uri="{0D108BD9-81ED-4DB2-BD59-A6C34878D82A}">
                    <a16:rowId xmlns:a16="http://schemas.microsoft.com/office/drawing/2014/main" val="2959057356"/>
                  </a:ext>
                </a:extLst>
              </a:tr>
              <a:tr h="1084670">
                <a:tc>
                  <a:txBody>
                    <a:bodyPr/>
                    <a:lstStyle/>
                    <a:p>
                      <a:pPr marL="0" marR="0">
                        <a:lnSpc>
                          <a:spcPct val="107000"/>
                        </a:lnSpc>
                        <a:spcBef>
                          <a:spcPts val="0"/>
                        </a:spcBef>
                        <a:spcAft>
                          <a:spcPts val="0"/>
                        </a:spcAft>
                      </a:pPr>
                      <a:r>
                        <a:rPr lang="en-US" sz="900" b="1" dirty="0">
                          <a:solidFill>
                            <a:srgbClr val="000000"/>
                          </a:solidFill>
                          <a:effectLst/>
                          <a:latin typeface="+mj-lt"/>
                          <a:ea typeface="Calibri" panose="020F0502020204030204" pitchFamily="34" charset="0"/>
                          <a:cs typeface="Times New Roman" panose="02020603050405020304" pitchFamily="18" charset="0"/>
                        </a:rPr>
                        <a:t>Precondition</a:t>
                      </a:r>
                    </a:p>
                  </a:txBody>
                  <a:tcPr marL="52595" marR="52595" marT="0" marB="0"/>
                </a:tc>
                <a:tc>
                  <a:txBody>
                    <a:bodyPr/>
                    <a:lstStyle/>
                    <a:p>
                      <a:pPr marL="0" marR="0">
                        <a:lnSpc>
                          <a:spcPct val="107000"/>
                        </a:lnSpc>
                        <a:spcBef>
                          <a:spcPts val="0"/>
                        </a:spcBef>
                        <a:spcAft>
                          <a:spcPts val="1200"/>
                        </a:spcAft>
                      </a:pPr>
                      <a:r>
                        <a:rPr lang="en-US" sz="900" b="1" dirty="0">
                          <a:solidFill>
                            <a:srgbClr val="000000"/>
                          </a:solidFill>
                          <a:effectLst/>
                          <a:latin typeface="+mj-lt"/>
                          <a:ea typeface="Calibri" panose="020F0502020204030204" pitchFamily="34" charset="0"/>
                          <a:cs typeface="Times New Roman" panose="02020603050405020304" pitchFamily="18" charset="0"/>
                        </a:rPr>
                        <a:t>The patient must have access to the system and be able to search for doctors based on specialization.</a:t>
                      </a:r>
                    </a:p>
                  </a:txBody>
                  <a:tcPr marL="52595" marR="52595" marT="0" marB="0"/>
                </a:tc>
                <a:tc>
                  <a:txBody>
                    <a:bodyPr/>
                    <a:lstStyle/>
                    <a:p>
                      <a:pPr marL="0" marR="0">
                        <a:lnSpc>
                          <a:spcPct val="107000"/>
                        </a:lnSpc>
                        <a:spcBef>
                          <a:spcPts val="1200"/>
                        </a:spcBef>
                        <a:spcAft>
                          <a:spcPts val="1200"/>
                        </a:spcAft>
                      </a:pPr>
                      <a:r>
                        <a:rPr lang="en-US" sz="900" b="1" dirty="0">
                          <a:effectLst/>
                        </a:rPr>
                        <a:t>The system must have data on doctors’ specializations for search functionality to work.</a:t>
                      </a:r>
                    </a:p>
                  </a:txBody>
                  <a:tcPr marL="52595" marR="52595" marT="0" marB="0"/>
                </a:tc>
                <a:extLst>
                  <a:ext uri="{0D108BD9-81ED-4DB2-BD59-A6C34878D82A}">
                    <a16:rowId xmlns:a16="http://schemas.microsoft.com/office/drawing/2014/main" val="1302384973"/>
                  </a:ext>
                </a:extLst>
              </a:tr>
            </a:tbl>
          </a:graphicData>
        </a:graphic>
      </p:graphicFrame>
    </p:spTree>
    <p:extLst>
      <p:ext uri="{BB962C8B-B14F-4D97-AF65-F5344CB8AC3E}">
        <p14:creationId xmlns:p14="http://schemas.microsoft.com/office/powerpoint/2010/main" val="2352858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50"/>
          <p:cNvSpPr/>
          <p:nvPr/>
        </p:nvSpPr>
        <p:spPr>
          <a:xfrm rot="315307">
            <a:off x="2630117" y="1093924"/>
            <a:ext cx="3154258" cy="3154258"/>
          </a:xfrm>
          <a:prstGeom prst="rect">
            <a:avLst/>
          </a:pr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769" name="Google Shape;1769;p50"/>
          <p:cNvSpPr/>
          <p:nvPr/>
        </p:nvSpPr>
        <p:spPr>
          <a:xfrm rot="-139318">
            <a:off x="2721918" y="1159768"/>
            <a:ext cx="3154390" cy="3154390"/>
          </a:xfrm>
          <a:prstGeom prst="rect">
            <a:avLst/>
          </a:pr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770" name="Google Shape;1770;p50"/>
          <p:cNvSpPr txBox="1">
            <a:spLocks noGrp="1"/>
          </p:cNvSpPr>
          <p:nvPr>
            <p:ph type="title"/>
          </p:nvPr>
        </p:nvSpPr>
        <p:spPr>
          <a:xfrm>
            <a:off x="2731780" y="1782431"/>
            <a:ext cx="3261900" cy="231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4000" dirty="0"/>
              <a:t>SEQUENCE</a:t>
            </a:r>
            <a:br>
              <a:rPr lang="en-US" sz="4000" dirty="0"/>
            </a:br>
            <a:br>
              <a:rPr lang="en-US" sz="4000" dirty="0"/>
            </a:br>
            <a:r>
              <a:rPr lang="en-US" sz="4000" dirty="0"/>
              <a:t>DIAGRAM</a:t>
            </a:r>
            <a:endParaRPr sz="4000" dirty="0"/>
          </a:p>
        </p:txBody>
      </p:sp>
      <p:sp>
        <p:nvSpPr>
          <p:cNvPr id="1773" name="Google Shape;1773;p50"/>
          <p:cNvSpPr/>
          <p:nvPr/>
        </p:nvSpPr>
        <p:spPr>
          <a:xfrm rot="3863075">
            <a:off x="3834084" y="802981"/>
            <a:ext cx="930058" cy="569882"/>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7"/>
        <p:cNvGrpSpPr/>
        <p:nvPr/>
      </p:nvGrpSpPr>
      <p:grpSpPr>
        <a:xfrm>
          <a:off x="0" y="0"/>
          <a:ext cx="0" cy="0"/>
          <a:chOff x="0" y="0"/>
          <a:chExt cx="0" cy="0"/>
        </a:xfrm>
      </p:grpSpPr>
      <p:grpSp>
        <p:nvGrpSpPr>
          <p:cNvPr id="1518" name="Google Shape;1518;p47"/>
          <p:cNvGrpSpPr/>
          <p:nvPr/>
        </p:nvGrpSpPr>
        <p:grpSpPr>
          <a:xfrm>
            <a:off x="27173" y="-169700"/>
            <a:ext cx="10505723" cy="6334570"/>
            <a:chOff x="131783" y="-350450"/>
            <a:chExt cx="10505723" cy="6334570"/>
          </a:xfrm>
        </p:grpSpPr>
        <p:grpSp>
          <p:nvGrpSpPr>
            <p:cNvPr id="1519" name="Google Shape;1519;p47"/>
            <p:cNvGrpSpPr/>
            <p:nvPr/>
          </p:nvGrpSpPr>
          <p:grpSpPr>
            <a:xfrm>
              <a:off x="131783" y="-350450"/>
              <a:ext cx="6285124" cy="6334570"/>
              <a:chOff x="131783" y="-350450"/>
              <a:chExt cx="6285124" cy="6334570"/>
            </a:xfrm>
          </p:grpSpPr>
          <p:grpSp>
            <p:nvGrpSpPr>
              <p:cNvPr id="1520" name="Google Shape;1520;p47"/>
              <p:cNvGrpSpPr/>
              <p:nvPr/>
            </p:nvGrpSpPr>
            <p:grpSpPr>
              <a:xfrm flipH="1">
                <a:off x="1737095" y="216175"/>
                <a:ext cx="4679811" cy="5767945"/>
                <a:chOff x="-2248823" y="69657"/>
                <a:chExt cx="4116653" cy="5073843"/>
              </a:xfrm>
            </p:grpSpPr>
            <p:sp>
              <p:nvSpPr>
                <p:cNvPr id="1521" name="Google Shape;1521;p47"/>
                <p:cNvSpPr/>
                <p:nvPr/>
              </p:nvSpPr>
              <p:spPr>
                <a:xfrm>
                  <a:off x="-2248823" y="69657"/>
                  <a:ext cx="4116653" cy="5073843"/>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7"/>
                <p:cNvSpPr/>
                <p:nvPr/>
              </p:nvSpPr>
              <p:spPr>
                <a:xfrm>
                  <a:off x="-1536939" y="4125904"/>
                  <a:ext cx="3346930" cy="588661"/>
                </a:xfrm>
                <a:custGeom>
                  <a:avLst/>
                  <a:gdLst/>
                  <a:ahLst/>
                  <a:cxnLst/>
                  <a:rect l="l" t="t" r="r" b="b"/>
                  <a:pathLst>
                    <a:path w="52257" h="9191" extrusionOk="0">
                      <a:moveTo>
                        <a:pt x="52256" y="0"/>
                      </a:moveTo>
                      <a:lnTo>
                        <a:pt x="0" y="9152"/>
                      </a:lnTo>
                      <a:lnTo>
                        <a:pt x="0" y="9191"/>
                      </a:lnTo>
                      <a:lnTo>
                        <a:pt x="52256" y="40"/>
                      </a:lnTo>
                      <a:lnTo>
                        <a:pt x="52256"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7"/>
                <p:cNvSpPr/>
                <p:nvPr/>
              </p:nvSpPr>
              <p:spPr>
                <a:xfrm>
                  <a:off x="-1568386" y="3952336"/>
                  <a:ext cx="3348211" cy="588661"/>
                </a:xfrm>
                <a:custGeom>
                  <a:avLst/>
                  <a:gdLst/>
                  <a:ahLst/>
                  <a:cxnLst/>
                  <a:rect l="l" t="t" r="r" b="b"/>
                  <a:pathLst>
                    <a:path w="52277" h="9191" extrusionOk="0">
                      <a:moveTo>
                        <a:pt x="52257" y="0"/>
                      </a:moveTo>
                      <a:lnTo>
                        <a:pt x="0" y="9152"/>
                      </a:lnTo>
                      <a:lnTo>
                        <a:pt x="20" y="9191"/>
                      </a:lnTo>
                      <a:lnTo>
                        <a:pt x="52276"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7"/>
                <p:cNvSpPr/>
                <p:nvPr/>
              </p:nvSpPr>
              <p:spPr>
                <a:xfrm>
                  <a:off x="-1598617" y="3778767"/>
                  <a:ext cx="3346994" cy="588661"/>
                </a:xfrm>
                <a:custGeom>
                  <a:avLst/>
                  <a:gdLst/>
                  <a:ahLst/>
                  <a:cxnLst/>
                  <a:rect l="l" t="t" r="r" b="b"/>
                  <a:pathLst>
                    <a:path w="52258"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7"/>
                <p:cNvSpPr/>
                <p:nvPr/>
              </p:nvSpPr>
              <p:spPr>
                <a:xfrm>
                  <a:off x="-1628783" y="3605199"/>
                  <a:ext cx="3346930" cy="588661"/>
                </a:xfrm>
                <a:custGeom>
                  <a:avLst/>
                  <a:gdLst/>
                  <a:ahLst/>
                  <a:cxnLst/>
                  <a:rect l="l" t="t" r="r" b="b"/>
                  <a:pathLst>
                    <a:path w="52257"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7"/>
                <p:cNvSpPr/>
                <p:nvPr/>
              </p:nvSpPr>
              <p:spPr>
                <a:xfrm>
                  <a:off x="-1658949" y="3431631"/>
                  <a:ext cx="3346930" cy="588661"/>
                </a:xfrm>
                <a:custGeom>
                  <a:avLst/>
                  <a:gdLst/>
                  <a:ahLst/>
                  <a:cxnLst/>
                  <a:rect l="l" t="t" r="r" b="b"/>
                  <a:pathLst>
                    <a:path w="52257" h="9191" extrusionOk="0">
                      <a:moveTo>
                        <a:pt x="52257" y="0"/>
                      </a:moveTo>
                      <a:lnTo>
                        <a:pt x="0" y="9152"/>
                      </a:lnTo>
                      <a:lnTo>
                        <a:pt x="0"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7"/>
                <p:cNvSpPr/>
                <p:nvPr/>
              </p:nvSpPr>
              <p:spPr>
                <a:xfrm>
                  <a:off x="-1690396" y="3256782"/>
                  <a:ext cx="3348211" cy="588725"/>
                </a:xfrm>
                <a:custGeom>
                  <a:avLst/>
                  <a:gdLst/>
                  <a:ahLst/>
                  <a:cxnLst/>
                  <a:rect l="l" t="t" r="r" b="b"/>
                  <a:pathLst>
                    <a:path w="52277" h="9192" extrusionOk="0">
                      <a:moveTo>
                        <a:pt x="52276" y="1"/>
                      </a:moveTo>
                      <a:lnTo>
                        <a:pt x="0" y="9172"/>
                      </a:lnTo>
                      <a:lnTo>
                        <a:pt x="20" y="9191"/>
                      </a:lnTo>
                      <a:lnTo>
                        <a:pt x="52276" y="40"/>
                      </a:lnTo>
                      <a:lnTo>
                        <a:pt x="5227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7"/>
                <p:cNvSpPr/>
                <p:nvPr/>
              </p:nvSpPr>
              <p:spPr>
                <a:xfrm>
                  <a:off x="-1720562" y="3083213"/>
                  <a:ext cx="3348147" cy="588725"/>
                </a:xfrm>
                <a:custGeom>
                  <a:avLst/>
                  <a:gdLst/>
                  <a:ahLst/>
                  <a:cxnLst/>
                  <a:rect l="l" t="t" r="r" b="b"/>
                  <a:pathLst>
                    <a:path w="52276" h="9192" extrusionOk="0">
                      <a:moveTo>
                        <a:pt x="52256" y="1"/>
                      </a:moveTo>
                      <a:lnTo>
                        <a:pt x="0" y="9172"/>
                      </a:lnTo>
                      <a:lnTo>
                        <a:pt x="20" y="9191"/>
                      </a:lnTo>
                      <a:lnTo>
                        <a:pt x="52276" y="40"/>
                      </a:lnTo>
                      <a:lnTo>
                        <a:pt x="5225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 name="Google Shape;1529;p47"/>
              <p:cNvSpPr/>
              <p:nvPr/>
            </p:nvSpPr>
            <p:spPr>
              <a:xfrm>
                <a:off x="131783" y="-350450"/>
                <a:ext cx="4679863" cy="5768008"/>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7"/>
            <p:cNvGrpSpPr/>
            <p:nvPr/>
          </p:nvGrpSpPr>
          <p:grpSpPr>
            <a:xfrm>
              <a:off x="6184011" y="-222554"/>
              <a:ext cx="4453495" cy="5215638"/>
              <a:chOff x="6184011" y="-222554"/>
              <a:chExt cx="4453495" cy="5215638"/>
            </a:xfrm>
          </p:grpSpPr>
          <p:grpSp>
            <p:nvGrpSpPr>
              <p:cNvPr id="1531" name="Google Shape;1531;p47"/>
              <p:cNvGrpSpPr/>
              <p:nvPr/>
            </p:nvGrpSpPr>
            <p:grpSpPr>
              <a:xfrm rot="981971">
                <a:off x="6366525" y="-222554"/>
                <a:ext cx="4270981" cy="5215638"/>
                <a:chOff x="5290447" y="-99840"/>
                <a:chExt cx="4975019" cy="6075395"/>
              </a:xfrm>
            </p:grpSpPr>
            <p:sp>
              <p:nvSpPr>
                <p:cNvPr id="1532" name="Google Shape;1532;p47"/>
                <p:cNvSpPr/>
                <p:nvPr/>
              </p:nvSpPr>
              <p:spPr>
                <a:xfrm rot="21008713"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47"/>
                <p:cNvGrpSpPr/>
                <p:nvPr/>
              </p:nvGrpSpPr>
              <p:grpSpPr>
                <a:xfrm>
                  <a:off x="5870798" y="699738"/>
                  <a:ext cx="3782588" cy="4699225"/>
                  <a:chOff x="1854574" y="598700"/>
                  <a:chExt cx="3467401" cy="4699225"/>
                </a:xfrm>
              </p:grpSpPr>
              <p:cxnSp>
                <p:nvCxnSpPr>
                  <p:cNvPr id="1534" name="Google Shape;1534;p47"/>
                  <p:cNvCxnSpPr/>
                  <p:nvPr/>
                </p:nvCxnSpPr>
                <p:spPr>
                  <a:xfrm>
                    <a:off x="1854574"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5" name="Google Shape;1535;p47"/>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6" name="Google Shape;1536;p47"/>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7" name="Google Shape;1537;p47"/>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8" name="Google Shape;1538;p47"/>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9" name="Google Shape;1539;p47"/>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0" name="Google Shape;1540;p47"/>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1" name="Google Shape;1541;p47"/>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2" name="Google Shape;1542;p47"/>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3" name="Google Shape;1543;p47"/>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4" name="Google Shape;1544;p47"/>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5" name="Google Shape;1545;p47"/>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6" name="Google Shape;1546;p47"/>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7" name="Google Shape;1547;p47"/>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8" name="Google Shape;1548;p47"/>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9" name="Google Shape;1549;p47"/>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0" name="Google Shape;1550;p47"/>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1" name="Google Shape;1551;p47"/>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2" name="Google Shape;1552;p47"/>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3" name="Google Shape;1553;p47"/>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4" name="Google Shape;1554;p47"/>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5" name="Google Shape;1555;p47"/>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6" name="Google Shape;1556;p47"/>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1557" name="Google Shape;1557;p47"/>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7"/>
              <p:cNvSpPr/>
              <p:nvPr/>
            </p:nvSpPr>
            <p:spPr>
              <a:xfrm rot="2540228">
                <a:off x="6848538" y="434645"/>
                <a:ext cx="800733" cy="506885"/>
              </a:xfrm>
              <a:custGeom>
                <a:avLst/>
                <a:gdLst/>
                <a:ahLst/>
                <a:cxnLst/>
                <a:rect l="l" t="t" r="r" b="b"/>
                <a:pathLst>
                  <a:path w="12039" h="7621" extrusionOk="0">
                    <a:moveTo>
                      <a:pt x="10920" y="1"/>
                    </a:moveTo>
                    <a:lnTo>
                      <a:pt x="1" y="5244"/>
                    </a:lnTo>
                    <a:lnTo>
                      <a:pt x="315" y="5480"/>
                    </a:lnTo>
                    <a:lnTo>
                      <a:pt x="256" y="5774"/>
                    </a:lnTo>
                    <a:lnTo>
                      <a:pt x="551" y="6010"/>
                    </a:lnTo>
                    <a:lnTo>
                      <a:pt x="531" y="6344"/>
                    </a:lnTo>
                    <a:lnTo>
                      <a:pt x="826" y="6579"/>
                    </a:lnTo>
                    <a:lnTo>
                      <a:pt x="826" y="6992"/>
                    </a:lnTo>
                    <a:lnTo>
                      <a:pt x="1140" y="7228"/>
                    </a:lnTo>
                    <a:lnTo>
                      <a:pt x="1120" y="7620"/>
                    </a:lnTo>
                    <a:lnTo>
                      <a:pt x="12039" y="2377"/>
                    </a:lnTo>
                    <a:lnTo>
                      <a:pt x="11725" y="2141"/>
                    </a:lnTo>
                    <a:lnTo>
                      <a:pt x="11744" y="1729"/>
                    </a:lnTo>
                    <a:lnTo>
                      <a:pt x="11430" y="1552"/>
                    </a:lnTo>
                    <a:lnTo>
                      <a:pt x="11469" y="1179"/>
                    </a:lnTo>
                    <a:lnTo>
                      <a:pt x="11155" y="1022"/>
                    </a:lnTo>
                    <a:lnTo>
                      <a:pt x="11175" y="551"/>
                    </a:lnTo>
                    <a:lnTo>
                      <a:pt x="10880" y="433"/>
                    </a:lnTo>
                    <a:lnTo>
                      <a:pt x="10920" y="1"/>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7"/>
              <p:cNvSpPr/>
              <p:nvPr/>
            </p:nvSpPr>
            <p:spPr>
              <a:xfrm rot="2540228">
                <a:off x="6953776" y="83290"/>
                <a:ext cx="800733" cy="505554"/>
              </a:xfrm>
              <a:custGeom>
                <a:avLst/>
                <a:gdLst/>
                <a:ahLst/>
                <a:cxnLst/>
                <a:rect l="l" t="t" r="r" b="b"/>
                <a:pathLst>
                  <a:path w="12039" h="7601" extrusionOk="0">
                    <a:moveTo>
                      <a:pt x="10899" y="0"/>
                    </a:moveTo>
                    <a:lnTo>
                      <a:pt x="0" y="5244"/>
                    </a:lnTo>
                    <a:lnTo>
                      <a:pt x="295" y="5479"/>
                    </a:lnTo>
                    <a:lnTo>
                      <a:pt x="255" y="5774"/>
                    </a:lnTo>
                    <a:lnTo>
                      <a:pt x="550" y="5990"/>
                    </a:lnTo>
                    <a:lnTo>
                      <a:pt x="511" y="6343"/>
                    </a:lnTo>
                    <a:lnTo>
                      <a:pt x="825" y="6559"/>
                    </a:lnTo>
                    <a:lnTo>
                      <a:pt x="825" y="6992"/>
                    </a:lnTo>
                    <a:lnTo>
                      <a:pt x="1139" y="7227"/>
                    </a:lnTo>
                    <a:lnTo>
                      <a:pt x="1119" y="7600"/>
                    </a:lnTo>
                    <a:lnTo>
                      <a:pt x="12038" y="2357"/>
                    </a:lnTo>
                    <a:lnTo>
                      <a:pt x="11724" y="2141"/>
                    </a:lnTo>
                    <a:lnTo>
                      <a:pt x="11724" y="1729"/>
                    </a:lnTo>
                    <a:lnTo>
                      <a:pt x="11429" y="1552"/>
                    </a:lnTo>
                    <a:lnTo>
                      <a:pt x="11469" y="1179"/>
                    </a:lnTo>
                    <a:lnTo>
                      <a:pt x="11154" y="1002"/>
                    </a:lnTo>
                    <a:lnTo>
                      <a:pt x="11174" y="550"/>
                    </a:lnTo>
                    <a:lnTo>
                      <a:pt x="10879" y="413"/>
                    </a:lnTo>
                    <a:lnTo>
                      <a:pt x="10899" y="0"/>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5" name="Google Shape;1565;p47"/>
          <p:cNvGrpSpPr/>
          <p:nvPr/>
        </p:nvGrpSpPr>
        <p:grpSpPr>
          <a:xfrm>
            <a:off x="1163907" y="-177421"/>
            <a:ext cx="5855541" cy="5495099"/>
            <a:chOff x="-3303468" y="208907"/>
            <a:chExt cx="4276439" cy="5491846"/>
          </a:xfrm>
        </p:grpSpPr>
        <p:sp>
          <p:nvSpPr>
            <p:cNvPr id="1566" name="Google Shape;1566;p47"/>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 name="Google Shape;1567;p47"/>
            <p:cNvGrpSpPr/>
            <p:nvPr/>
          </p:nvGrpSpPr>
          <p:grpSpPr>
            <a:xfrm>
              <a:off x="-2823425" y="605218"/>
              <a:ext cx="3467400" cy="4699225"/>
              <a:chOff x="1854575" y="598700"/>
              <a:chExt cx="3467400" cy="4699225"/>
            </a:xfrm>
          </p:grpSpPr>
          <p:cxnSp>
            <p:nvCxnSpPr>
              <p:cNvPr id="1568" name="Google Shape;1568;p47"/>
              <p:cNvCxnSpPr/>
              <p:nvPr/>
            </p:nvCxnSpPr>
            <p:spPr>
              <a:xfrm>
                <a:off x="1854575" y="59870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69" name="Google Shape;1569;p47"/>
              <p:cNvCxnSpPr/>
              <p:nvPr/>
            </p:nvCxnSpPr>
            <p:spPr>
              <a:xfrm>
                <a:off x="1854575" y="81230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0" name="Google Shape;1570;p47"/>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1" name="Google Shape;1571;p47"/>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2" name="Google Shape;1572;p47"/>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3" name="Google Shape;1573;p47"/>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4" name="Google Shape;1574;p47"/>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5" name="Google Shape;1575;p47"/>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6" name="Google Shape;1576;p47"/>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7" name="Google Shape;1577;p47"/>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8" name="Google Shape;1578;p47"/>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9" name="Google Shape;1579;p47"/>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0" name="Google Shape;1580;p47"/>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1" name="Google Shape;1581;p47"/>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2" name="Google Shape;1582;p47"/>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3" name="Google Shape;1583;p47"/>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4" name="Google Shape;1584;p47"/>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5" name="Google Shape;1585;p47"/>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6" name="Google Shape;1586;p47"/>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7" name="Google Shape;1587;p47"/>
              <p:cNvCxnSpPr/>
              <p:nvPr/>
            </p:nvCxnSpPr>
            <p:spPr>
              <a:xfrm>
                <a:off x="1854575" y="465712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8" name="Google Shape;1588;p47"/>
              <p:cNvCxnSpPr/>
              <p:nvPr/>
            </p:nvCxnSpPr>
            <p:spPr>
              <a:xfrm>
                <a:off x="1854575" y="487072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9" name="Google Shape;1589;p47"/>
              <p:cNvCxnSpPr/>
              <p:nvPr/>
            </p:nvCxnSpPr>
            <p:spPr>
              <a:xfrm>
                <a:off x="1854575" y="508432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90" name="Google Shape;1590;p47"/>
              <p:cNvCxnSpPr/>
              <p:nvPr/>
            </p:nvCxnSpPr>
            <p:spPr>
              <a:xfrm>
                <a:off x="1854575" y="5297925"/>
                <a:ext cx="3467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91" name="Google Shape;1591;p47"/>
          <p:cNvGrpSpPr/>
          <p:nvPr/>
        </p:nvGrpSpPr>
        <p:grpSpPr>
          <a:xfrm rot="641632">
            <a:off x="-4561794" y="1044150"/>
            <a:ext cx="6510994" cy="2818305"/>
            <a:chOff x="3539897" y="3488797"/>
            <a:chExt cx="6510994" cy="2818305"/>
          </a:xfrm>
        </p:grpSpPr>
        <p:grpSp>
          <p:nvGrpSpPr>
            <p:cNvPr id="1592" name="Google Shape;1592;p47"/>
            <p:cNvGrpSpPr/>
            <p:nvPr/>
          </p:nvGrpSpPr>
          <p:grpSpPr>
            <a:xfrm rot="2998637">
              <a:off x="3539897" y="3775455"/>
              <a:ext cx="2531647" cy="2531647"/>
              <a:chOff x="229241" y="3639340"/>
              <a:chExt cx="2531612" cy="2531612"/>
            </a:xfrm>
          </p:grpSpPr>
          <p:sp>
            <p:nvSpPr>
              <p:cNvPr id="1593" name="Google Shape;1593;p47"/>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7"/>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7"/>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7"/>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7"/>
              <p:cNvGrpSpPr/>
              <p:nvPr/>
            </p:nvGrpSpPr>
            <p:grpSpPr>
              <a:xfrm>
                <a:off x="370116" y="3924023"/>
                <a:ext cx="721840" cy="476359"/>
                <a:chOff x="6033583" y="1855755"/>
                <a:chExt cx="475051" cy="313497"/>
              </a:xfrm>
            </p:grpSpPr>
            <p:sp>
              <p:nvSpPr>
                <p:cNvPr id="1598" name="Google Shape;1598;p47"/>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7"/>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0" name="Google Shape;1600;p47"/>
            <p:cNvGrpSpPr/>
            <p:nvPr/>
          </p:nvGrpSpPr>
          <p:grpSpPr>
            <a:xfrm rot="-2345198">
              <a:off x="7625908" y="3488797"/>
              <a:ext cx="2424983" cy="2529716"/>
              <a:chOff x="6434676" y="3421525"/>
              <a:chExt cx="2424964" cy="2529695"/>
            </a:xfrm>
          </p:grpSpPr>
          <p:sp>
            <p:nvSpPr>
              <p:cNvPr id="1601" name="Google Shape;1601;p47"/>
              <p:cNvSpPr/>
              <p:nvPr/>
            </p:nvSpPr>
            <p:spPr>
              <a:xfrm rot="240885">
                <a:off x="6434676" y="3446418"/>
                <a:ext cx="2424964" cy="2504802"/>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 name="Google Shape;1602;p47"/>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7"/>
              <p:cNvSpPr/>
              <p:nvPr/>
            </p:nvSpPr>
            <p:spPr>
              <a:xfrm rot="325737">
                <a:off x="7565801" y="3562067"/>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CDEBC68B-BF0A-9444-4175-D098E3721F14}"/>
              </a:ext>
            </a:extLst>
          </p:cNvPr>
          <p:cNvPicPr>
            <a:picLocks noChangeAspect="1"/>
          </p:cNvPicPr>
          <p:nvPr/>
        </p:nvPicPr>
        <p:blipFill>
          <a:blip r:embed="rId3"/>
          <a:srcRect/>
          <a:stretch/>
        </p:blipFill>
        <p:spPr>
          <a:xfrm>
            <a:off x="2497590" y="-85143"/>
            <a:ext cx="3786957" cy="5257467"/>
          </a:xfrm>
          <a:prstGeom prst="rect">
            <a:avLst/>
          </a:prstGeom>
        </p:spPr>
      </p:pic>
      <p:sp>
        <p:nvSpPr>
          <p:cNvPr id="7" name="Google Shape;2289;p62">
            <a:extLst>
              <a:ext uri="{FF2B5EF4-FFF2-40B4-BE49-F238E27FC236}">
                <a16:creationId xmlns:a16="http://schemas.microsoft.com/office/drawing/2014/main" id="{0187359B-024E-929E-909C-95587E339589}"/>
              </a:ext>
            </a:extLst>
          </p:cNvPr>
          <p:cNvSpPr txBox="1">
            <a:spLocks/>
          </p:cNvSpPr>
          <p:nvPr/>
        </p:nvSpPr>
        <p:spPr>
          <a:xfrm>
            <a:off x="-77465" y="2150489"/>
            <a:ext cx="1660549" cy="113040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kumimoji="0" lang="en-US" altLang="en-US" sz="2000" b="1" i="0" u="none" strike="noStrike" cap="none" normalizeH="0" baseline="0" dirty="0">
                <a:ln>
                  <a:noFill/>
                </a:ln>
                <a:solidFill>
                  <a:srgbClr val="000000"/>
                </a:solidFill>
                <a:effectLst/>
                <a:latin typeface="Alexandria" panose="020B0604020202020204" charset="-78"/>
                <a:ea typeface="Times New Roman" panose="02020603050405020304" pitchFamily="18" charset="0"/>
                <a:cs typeface="Alexandria" panose="020B0604020202020204" charset="-78"/>
              </a:rPr>
              <a:t>User Login &amp; Account Creation</a:t>
            </a:r>
            <a:endParaRPr lang="en-US" sz="2000" dirty="0">
              <a:latin typeface="Alexandria" panose="020B0604020202020204" charset="-78"/>
              <a:cs typeface="Alexandria" panose="020B0604020202020204" charset="-78"/>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17"/>
        <p:cNvGrpSpPr/>
        <p:nvPr/>
      </p:nvGrpSpPr>
      <p:grpSpPr>
        <a:xfrm>
          <a:off x="0" y="0"/>
          <a:ext cx="0" cy="0"/>
          <a:chOff x="0" y="0"/>
          <a:chExt cx="0" cy="0"/>
        </a:xfrm>
      </p:grpSpPr>
      <p:grpSp>
        <p:nvGrpSpPr>
          <p:cNvPr id="1518" name="Google Shape;1518;p47"/>
          <p:cNvGrpSpPr/>
          <p:nvPr/>
        </p:nvGrpSpPr>
        <p:grpSpPr>
          <a:xfrm>
            <a:off x="131783" y="-1149232"/>
            <a:ext cx="11643920" cy="7133352"/>
            <a:chOff x="131783" y="-1149232"/>
            <a:chExt cx="11643920" cy="7133352"/>
          </a:xfrm>
        </p:grpSpPr>
        <p:grpSp>
          <p:nvGrpSpPr>
            <p:cNvPr id="1519" name="Google Shape;1519;p47"/>
            <p:cNvGrpSpPr/>
            <p:nvPr/>
          </p:nvGrpSpPr>
          <p:grpSpPr>
            <a:xfrm>
              <a:off x="131783" y="-350450"/>
              <a:ext cx="6285124" cy="6334570"/>
              <a:chOff x="131783" y="-350450"/>
              <a:chExt cx="6285124" cy="6334570"/>
            </a:xfrm>
          </p:grpSpPr>
          <p:grpSp>
            <p:nvGrpSpPr>
              <p:cNvPr id="1520" name="Google Shape;1520;p47"/>
              <p:cNvGrpSpPr/>
              <p:nvPr/>
            </p:nvGrpSpPr>
            <p:grpSpPr>
              <a:xfrm flipH="1">
                <a:off x="1737095" y="216175"/>
                <a:ext cx="4679811" cy="5767945"/>
                <a:chOff x="-2248823" y="69657"/>
                <a:chExt cx="4116653" cy="5073843"/>
              </a:xfrm>
            </p:grpSpPr>
            <p:sp>
              <p:nvSpPr>
                <p:cNvPr id="1521" name="Google Shape;1521;p47"/>
                <p:cNvSpPr/>
                <p:nvPr/>
              </p:nvSpPr>
              <p:spPr>
                <a:xfrm>
                  <a:off x="-2248823" y="69657"/>
                  <a:ext cx="4116653" cy="5073843"/>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7"/>
                <p:cNvSpPr/>
                <p:nvPr/>
              </p:nvSpPr>
              <p:spPr>
                <a:xfrm>
                  <a:off x="-1536939" y="4125904"/>
                  <a:ext cx="3346930" cy="588661"/>
                </a:xfrm>
                <a:custGeom>
                  <a:avLst/>
                  <a:gdLst/>
                  <a:ahLst/>
                  <a:cxnLst/>
                  <a:rect l="l" t="t" r="r" b="b"/>
                  <a:pathLst>
                    <a:path w="52257" h="9191" extrusionOk="0">
                      <a:moveTo>
                        <a:pt x="52256" y="0"/>
                      </a:moveTo>
                      <a:lnTo>
                        <a:pt x="0" y="9152"/>
                      </a:lnTo>
                      <a:lnTo>
                        <a:pt x="0" y="9191"/>
                      </a:lnTo>
                      <a:lnTo>
                        <a:pt x="52256" y="40"/>
                      </a:lnTo>
                      <a:lnTo>
                        <a:pt x="52256"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7"/>
                <p:cNvSpPr/>
                <p:nvPr/>
              </p:nvSpPr>
              <p:spPr>
                <a:xfrm>
                  <a:off x="-1568386" y="3952336"/>
                  <a:ext cx="3348211" cy="588661"/>
                </a:xfrm>
                <a:custGeom>
                  <a:avLst/>
                  <a:gdLst/>
                  <a:ahLst/>
                  <a:cxnLst/>
                  <a:rect l="l" t="t" r="r" b="b"/>
                  <a:pathLst>
                    <a:path w="52277" h="9191" extrusionOk="0">
                      <a:moveTo>
                        <a:pt x="52257" y="0"/>
                      </a:moveTo>
                      <a:lnTo>
                        <a:pt x="0" y="9152"/>
                      </a:lnTo>
                      <a:lnTo>
                        <a:pt x="20" y="9191"/>
                      </a:lnTo>
                      <a:lnTo>
                        <a:pt x="52276"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7"/>
                <p:cNvSpPr/>
                <p:nvPr/>
              </p:nvSpPr>
              <p:spPr>
                <a:xfrm>
                  <a:off x="-1598617" y="3778767"/>
                  <a:ext cx="3346994" cy="588661"/>
                </a:xfrm>
                <a:custGeom>
                  <a:avLst/>
                  <a:gdLst/>
                  <a:ahLst/>
                  <a:cxnLst/>
                  <a:rect l="l" t="t" r="r" b="b"/>
                  <a:pathLst>
                    <a:path w="52258"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7"/>
                <p:cNvSpPr/>
                <p:nvPr/>
              </p:nvSpPr>
              <p:spPr>
                <a:xfrm>
                  <a:off x="-1628783" y="3605199"/>
                  <a:ext cx="3346930" cy="588661"/>
                </a:xfrm>
                <a:custGeom>
                  <a:avLst/>
                  <a:gdLst/>
                  <a:ahLst/>
                  <a:cxnLst/>
                  <a:rect l="l" t="t" r="r" b="b"/>
                  <a:pathLst>
                    <a:path w="52257"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7"/>
                <p:cNvSpPr/>
                <p:nvPr/>
              </p:nvSpPr>
              <p:spPr>
                <a:xfrm>
                  <a:off x="-1658949" y="3431631"/>
                  <a:ext cx="3346930" cy="588661"/>
                </a:xfrm>
                <a:custGeom>
                  <a:avLst/>
                  <a:gdLst/>
                  <a:ahLst/>
                  <a:cxnLst/>
                  <a:rect l="l" t="t" r="r" b="b"/>
                  <a:pathLst>
                    <a:path w="52257" h="9191" extrusionOk="0">
                      <a:moveTo>
                        <a:pt x="52257" y="0"/>
                      </a:moveTo>
                      <a:lnTo>
                        <a:pt x="0" y="9152"/>
                      </a:lnTo>
                      <a:lnTo>
                        <a:pt x="0"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7"/>
                <p:cNvSpPr/>
                <p:nvPr/>
              </p:nvSpPr>
              <p:spPr>
                <a:xfrm>
                  <a:off x="-1690396" y="3256782"/>
                  <a:ext cx="3348211" cy="588725"/>
                </a:xfrm>
                <a:custGeom>
                  <a:avLst/>
                  <a:gdLst/>
                  <a:ahLst/>
                  <a:cxnLst/>
                  <a:rect l="l" t="t" r="r" b="b"/>
                  <a:pathLst>
                    <a:path w="52277" h="9192" extrusionOk="0">
                      <a:moveTo>
                        <a:pt x="52276" y="1"/>
                      </a:moveTo>
                      <a:lnTo>
                        <a:pt x="0" y="9172"/>
                      </a:lnTo>
                      <a:lnTo>
                        <a:pt x="20" y="9191"/>
                      </a:lnTo>
                      <a:lnTo>
                        <a:pt x="52276" y="40"/>
                      </a:lnTo>
                      <a:lnTo>
                        <a:pt x="5227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7"/>
                <p:cNvSpPr/>
                <p:nvPr/>
              </p:nvSpPr>
              <p:spPr>
                <a:xfrm>
                  <a:off x="-1720562" y="3083213"/>
                  <a:ext cx="3348147" cy="588725"/>
                </a:xfrm>
                <a:custGeom>
                  <a:avLst/>
                  <a:gdLst/>
                  <a:ahLst/>
                  <a:cxnLst/>
                  <a:rect l="l" t="t" r="r" b="b"/>
                  <a:pathLst>
                    <a:path w="52276" h="9192" extrusionOk="0">
                      <a:moveTo>
                        <a:pt x="52256" y="1"/>
                      </a:moveTo>
                      <a:lnTo>
                        <a:pt x="0" y="9172"/>
                      </a:lnTo>
                      <a:lnTo>
                        <a:pt x="20" y="9191"/>
                      </a:lnTo>
                      <a:lnTo>
                        <a:pt x="52276" y="40"/>
                      </a:lnTo>
                      <a:lnTo>
                        <a:pt x="5225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 name="Google Shape;1529;p47"/>
              <p:cNvSpPr/>
              <p:nvPr/>
            </p:nvSpPr>
            <p:spPr>
              <a:xfrm>
                <a:off x="131783" y="-350450"/>
                <a:ext cx="4679863" cy="5768008"/>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7"/>
            <p:cNvGrpSpPr/>
            <p:nvPr/>
          </p:nvGrpSpPr>
          <p:grpSpPr>
            <a:xfrm>
              <a:off x="5228329" y="-1149232"/>
              <a:ext cx="6547374" cy="7068997"/>
              <a:chOff x="5228329" y="-1149232"/>
              <a:chExt cx="6547374" cy="7068997"/>
            </a:xfrm>
          </p:grpSpPr>
          <p:grpSp>
            <p:nvGrpSpPr>
              <p:cNvPr id="1531" name="Google Shape;1531;p47"/>
              <p:cNvGrpSpPr/>
              <p:nvPr/>
            </p:nvGrpSpPr>
            <p:grpSpPr>
              <a:xfrm rot="981971">
                <a:off x="5951979" y="-549615"/>
                <a:ext cx="5100073" cy="5869762"/>
                <a:chOff x="4807567" y="-480815"/>
                <a:chExt cx="5940780" cy="6837346"/>
              </a:xfrm>
            </p:grpSpPr>
            <p:sp>
              <p:nvSpPr>
                <p:cNvPr id="1532" name="Google Shape;1532;p47"/>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47"/>
                <p:cNvGrpSpPr/>
                <p:nvPr/>
              </p:nvGrpSpPr>
              <p:grpSpPr>
                <a:xfrm>
                  <a:off x="5870799" y="699738"/>
                  <a:ext cx="3782587" cy="4699225"/>
                  <a:chOff x="1854575" y="598700"/>
                  <a:chExt cx="3467400" cy="4699225"/>
                </a:xfrm>
              </p:grpSpPr>
              <p:cxnSp>
                <p:nvCxnSpPr>
                  <p:cNvPr id="1534" name="Google Shape;1534;p47"/>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5" name="Google Shape;1535;p47"/>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6" name="Google Shape;1536;p47"/>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7" name="Google Shape;1537;p47"/>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8" name="Google Shape;1538;p47"/>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9" name="Google Shape;1539;p47"/>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0" name="Google Shape;1540;p47"/>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1" name="Google Shape;1541;p47"/>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2" name="Google Shape;1542;p47"/>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3" name="Google Shape;1543;p47"/>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4" name="Google Shape;1544;p47"/>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5" name="Google Shape;1545;p47"/>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6" name="Google Shape;1546;p47"/>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7" name="Google Shape;1547;p47"/>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8" name="Google Shape;1548;p47"/>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9" name="Google Shape;1549;p47"/>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0" name="Google Shape;1550;p47"/>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1" name="Google Shape;1551;p47"/>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2" name="Google Shape;1552;p47"/>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3" name="Google Shape;1553;p47"/>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4" name="Google Shape;1554;p47"/>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5" name="Google Shape;1555;p47"/>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6" name="Google Shape;1556;p47"/>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1557" name="Google Shape;1557;p47"/>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7"/>
              <p:cNvSpPr/>
              <p:nvPr/>
            </p:nvSpPr>
            <p:spPr>
              <a:xfrm rot="2540228">
                <a:off x="6848538" y="434645"/>
                <a:ext cx="800733" cy="506885"/>
              </a:xfrm>
              <a:custGeom>
                <a:avLst/>
                <a:gdLst/>
                <a:ahLst/>
                <a:cxnLst/>
                <a:rect l="l" t="t" r="r" b="b"/>
                <a:pathLst>
                  <a:path w="12039" h="7621" extrusionOk="0">
                    <a:moveTo>
                      <a:pt x="10920" y="1"/>
                    </a:moveTo>
                    <a:lnTo>
                      <a:pt x="1" y="5244"/>
                    </a:lnTo>
                    <a:lnTo>
                      <a:pt x="315" y="5480"/>
                    </a:lnTo>
                    <a:lnTo>
                      <a:pt x="256" y="5774"/>
                    </a:lnTo>
                    <a:lnTo>
                      <a:pt x="551" y="6010"/>
                    </a:lnTo>
                    <a:lnTo>
                      <a:pt x="531" y="6344"/>
                    </a:lnTo>
                    <a:lnTo>
                      <a:pt x="826" y="6579"/>
                    </a:lnTo>
                    <a:lnTo>
                      <a:pt x="826" y="6992"/>
                    </a:lnTo>
                    <a:lnTo>
                      <a:pt x="1140" y="7228"/>
                    </a:lnTo>
                    <a:lnTo>
                      <a:pt x="1120" y="7620"/>
                    </a:lnTo>
                    <a:lnTo>
                      <a:pt x="12039" y="2377"/>
                    </a:lnTo>
                    <a:lnTo>
                      <a:pt x="11725" y="2141"/>
                    </a:lnTo>
                    <a:lnTo>
                      <a:pt x="11744" y="1729"/>
                    </a:lnTo>
                    <a:lnTo>
                      <a:pt x="11430" y="1552"/>
                    </a:lnTo>
                    <a:lnTo>
                      <a:pt x="11469" y="1179"/>
                    </a:lnTo>
                    <a:lnTo>
                      <a:pt x="11155" y="1022"/>
                    </a:lnTo>
                    <a:lnTo>
                      <a:pt x="11175" y="551"/>
                    </a:lnTo>
                    <a:lnTo>
                      <a:pt x="10880" y="433"/>
                    </a:lnTo>
                    <a:lnTo>
                      <a:pt x="10920" y="1"/>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7"/>
              <p:cNvSpPr/>
              <p:nvPr/>
            </p:nvSpPr>
            <p:spPr>
              <a:xfrm rot="2540228">
                <a:off x="6953776" y="83290"/>
                <a:ext cx="800733" cy="505554"/>
              </a:xfrm>
              <a:custGeom>
                <a:avLst/>
                <a:gdLst/>
                <a:ahLst/>
                <a:cxnLst/>
                <a:rect l="l" t="t" r="r" b="b"/>
                <a:pathLst>
                  <a:path w="12039" h="7601" extrusionOk="0">
                    <a:moveTo>
                      <a:pt x="10899" y="0"/>
                    </a:moveTo>
                    <a:lnTo>
                      <a:pt x="0" y="5244"/>
                    </a:lnTo>
                    <a:lnTo>
                      <a:pt x="295" y="5479"/>
                    </a:lnTo>
                    <a:lnTo>
                      <a:pt x="255" y="5774"/>
                    </a:lnTo>
                    <a:lnTo>
                      <a:pt x="550" y="5990"/>
                    </a:lnTo>
                    <a:lnTo>
                      <a:pt x="511" y="6343"/>
                    </a:lnTo>
                    <a:lnTo>
                      <a:pt x="825" y="6559"/>
                    </a:lnTo>
                    <a:lnTo>
                      <a:pt x="825" y="6992"/>
                    </a:lnTo>
                    <a:lnTo>
                      <a:pt x="1139" y="7227"/>
                    </a:lnTo>
                    <a:lnTo>
                      <a:pt x="1119" y="7600"/>
                    </a:lnTo>
                    <a:lnTo>
                      <a:pt x="12038" y="2357"/>
                    </a:lnTo>
                    <a:lnTo>
                      <a:pt x="11724" y="2141"/>
                    </a:lnTo>
                    <a:lnTo>
                      <a:pt x="11724" y="1729"/>
                    </a:lnTo>
                    <a:lnTo>
                      <a:pt x="11429" y="1552"/>
                    </a:lnTo>
                    <a:lnTo>
                      <a:pt x="11469" y="1179"/>
                    </a:lnTo>
                    <a:lnTo>
                      <a:pt x="11154" y="1002"/>
                    </a:lnTo>
                    <a:lnTo>
                      <a:pt x="11174" y="550"/>
                    </a:lnTo>
                    <a:lnTo>
                      <a:pt x="10879" y="413"/>
                    </a:lnTo>
                    <a:lnTo>
                      <a:pt x="10899" y="0"/>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5" name="Google Shape;1565;p47"/>
          <p:cNvGrpSpPr/>
          <p:nvPr/>
        </p:nvGrpSpPr>
        <p:grpSpPr>
          <a:xfrm>
            <a:off x="1163907" y="-177421"/>
            <a:ext cx="5855541" cy="5495099"/>
            <a:chOff x="-3303468" y="208907"/>
            <a:chExt cx="4276439" cy="5491846"/>
          </a:xfrm>
        </p:grpSpPr>
        <p:sp>
          <p:nvSpPr>
            <p:cNvPr id="1566" name="Google Shape;1566;p47"/>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 name="Google Shape;1567;p47"/>
            <p:cNvGrpSpPr/>
            <p:nvPr/>
          </p:nvGrpSpPr>
          <p:grpSpPr>
            <a:xfrm>
              <a:off x="-2823425" y="605218"/>
              <a:ext cx="3467400" cy="4699225"/>
              <a:chOff x="1854575" y="598700"/>
              <a:chExt cx="3467400" cy="4699225"/>
            </a:xfrm>
          </p:grpSpPr>
          <p:cxnSp>
            <p:nvCxnSpPr>
              <p:cNvPr id="1568" name="Google Shape;1568;p47"/>
              <p:cNvCxnSpPr/>
              <p:nvPr/>
            </p:nvCxnSpPr>
            <p:spPr>
              <a:xfrm>
                <a:off x="1854575" y="59870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69" name="Google Shape;1569;p47"/>
              <p:cNvCxnSpPr/>
              <p:nvPr/>
            </p:nvCxnSpPr>
            <p:spPr>
              <a:xfrm>
                <a:off x="1854575" y="81230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0" name="Google Shape;1570;p47"/>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1" name="Google Shape;1571;p47"/>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2" name="Google Shape;1572;p47"/>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3" name="Google Shape;1573;p47"/>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4" name="Google Shape;1574;p47"/>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5" name="Google Shape;1575;p47"/>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6" name="Google Shape;1576;p47"/>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7" name="Google Shape;1577;p47"/>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8" name="Google Shape;1578;p47"/>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9" name="Google Shape;1579;p47"/>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0" name="Google Shape;1580;p47"/>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1" name="Google Shape;1581;p47"/>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2" name="Google Shape;1582;p47"/>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3" name="Google Shape;1583;p47"/>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4" name="Google Shape;1584;p47"/>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5" name="Google Shape;1585;p47"/>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6" name="Google Shape;1586;p47"/>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7" name="Google Shape;1587;p47"/>
              <p:cNvCxnSpPr/>
              <p:nvPr/>
            </p:nvCxnSpPr>
            <p:spPr>
              <a:xfrm>
                <a:off x="1854575" y="465712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8" name="Google Shape;1588;p47"/>
              <p:cNvCxnSpPr/>
              <p:nvPr/>
            </p:nvCxnSpPr>
            <p:spPr>
              <a:xfrm>
                <a:off x="1854575" y="487072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9" name="Google Shape;1589;p47"/>
              <p:cNvCxnSpPr/>
              <p:nvPr/>
            </p:nvCxnSpPr>
            <p:spPr>
              <a:xfrm>
                <a:off x="1854575" y="508432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90" name="Google Shape;1590;p47"/>
              <p:cNvCxnSpPr/>
              <p:nvPr/>
            </p:nvCxnSpPr>
            <p:spPr>
              <a:xfrm>
                <a:off x="1854575" y="5297925"/>
                <a:ext cx="3467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91" name="Google Shape;1591;p47"/>
          <p:cNvGrpSpPr/>
          <p:nvPr/>
        </p:nvGrpSpPr>
        <p:grpSpPr>
          <a:xfrm>
            <a:off x="3022327" y="3048321"/>
            <a:ext cx="7122011" cy="3776352"/>
            <a:chOff x="3022327" y="3048321"/>
            <a:chExt cx="7122011" cy="3776352"/>
          </a:xfrm>
        </p:grpSpPr>
        <p:grpSp>
          <p:nvGrpSpPr>
            <p:cNvPr id="1592" name="Google Shape;1592;p47"/>
            <p:cNvGrpSpPr/>
            <p:nvPr/>
          </p:nvGrpSpPr>
          <p:grpSpPr>
            <a:xfrm rot="2998637">
              <a:off x="3539897" y="3775455"/>
              <a:ext cx="2531647" cy="2531647"/>
              <a:chOff x="229241" y="3639340"/>
              <a:chExt cx="2531612" cy="2531612"/>
            </a:xfrm>
          </p:grpSpPr>
          <p:sp>
            <p:nvSpPr>
              <p:cNvPr id="1593" name="Google Shape;1593;p47"/>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7"/>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7"/>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7"/>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7"/>
              <p:cNvGrpSpPr/>
              <p:nvPr/>
            </p:nvGrpSpPr>
            <p:grpSpPr>
              <a:xfrm>
                <a:off x="370116" y="3924023"/>
                <a:ext cx="721840" cy="476359"/>
                <a:chOff x="6033583" y="1855755"/>
                <a:chExt cx="475051" cy="313497"/>
              </a:xfrm>
            </p:grpSpPr>
            <p:sp>
              <p:nvSpPr>
                <p:cNvPr id="1598" name="Google Shape;1598;p47"/>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7"/>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0" name="Google Shape;1600;p47"/>
            <p:cNvGrpSpPr/>
            <p:nvPr/>
          </p:nvGrpSpPr>
          <p:grpSpPr>
            <a:xfrm rot="-2345198">
              <a:off x="7672188" y="3495401"/>
              <a:ext cx="2100919" cy="1923347"/>
              <a:chOff x="6693850" y="3421525"/>
              <a:chExt cx="2100902" cy="1923331"/>
            </a:xfrm>
          </p:grpSpPr>
          <p:sp>
            <p:nvSpPr>
              <p:cNvPr id="1601" name="Google Shape;1601;p47"/>
              <p:cNvSpPr/>
              <p:nvPr/>
            </p:nvSpPr>
            <p:spPr>
              <a:xfrm>
                <a:off x="6695252" y="3421525"/>
                <a:ext cx="2099500" cy="1923331"/>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7"/>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7"/>
              <p:cNvSpPr/>
              <p:nvPr/>
            </p:nvSpPr>
            <p:spPr>
              <a:xfrm>
                <a:off x="7514404" y="3425662"/>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CDEBC68B-BF0A-9444-4175-D098E3721F14}"/>
              </a:ext>
            </a:extLst>
          </p:cNvPr>
          <p:cNvPicPr>
            <a:picLocks noChangeAspect="1"/>
          </p:cNvPicPr>
          <p:nvPr/>
        </p:nvPicPr>
        <p:blipFill>
          <a:blip r:embed="rId3"/>
          <a:srcRect/>
          <a:stretch/>
        </p:blipFill>
        <p:spPr>
          <a:xfrm>
            <a:off x="1757381" y="243056"/>
            <a:ext cx="4472347" cy="4373606"/>
          </a:xfrm>
          <a:prstGeom prst="rect">
            <a:avLst/>
          </a:prstGeom>
        </p:spPr>
      </p:pic>
      <p:grpSp>
        <p:nvGrpSpPr>
          <p:cNvPr id="2" name="Google Shape;1591;p47">
            <a:extLst>
              <a:ext uri="{FF2B5EF4-FFF2-40B4-BE49-F238E27FC236}">
                <a16:creationId xmlns:a16="http://schemas.microsoft.com/office/drawing/2014/main" id="{8D4B6A8F-F333-D489-8CCA-AD9BBBF84A24}"/>
              </a:ext>
            </a:extLst>
          </p:cNvPr>
          <p:cNvGrpSpPr/>
          <p:nvPr/>
        </p:nvGrpSpPr>
        <p:grpSpPr>
          <a:xfrm rot="641632">
            <a:off x="-4561794" y="1044150"/>
            <a:ext cx="6510994" cy="2818305"/>
            <a:chOff x="3539897" y="3488797"/>
            <a:chExt cx="6510994" cy="2818305"/>
          </a:xfrm>
        </p:grpSpPr>
        <p:grpSp>
          <p:nvGrpSpPr>
            <p:cNvPr id="3" name="Google Shape;1592;p47">
              <a:extLst>
                <a:ext uri="{FF2B5EF4-FFF2-40B4-BE49-F238E27FC236}">
                  <a16:creationId xmlns:a16="http://schemas.microsoft.com/office/drawing/2014/main" id="{82F0783C-579A-24A9-4922-64DF5D96EBAB}"/>
                </a:ext>
              </a:extLst>
            </p:cNvPr>
            <p:cNvGrpSpPr/>
            <p:nvPr/>
          </p:nvGrpSpPr>
          <p:grpSpPr>
            <a:xfrm rot="2998637">
              <a:off x="3539897" y="3775455"/>
              <a:ext cx="2531647" cy="2531647"/>
              <a:chOff x="229241" y="3639340"/>
              <a:chExt cx="2531612" cy="2531612"/>
            </a:xfrm>
          </p:grpSpPr>
          <p:sp>
            <p:nvSpPr>
              <p:cNvPr id="9" name="Google Shape;1593;p47">
                <a:extLst>
                  <a:ext uri="{FF2B5EF4-FFF2-40B4-BE49-F238E27FC236}">
                    <a16:creationId xmlns:a16="http://schemas.microsoft.com/office/drawing/2014/main" id="{1F924CCC-668D-A6BD-4C91-FD15905F04B6}"/>
                  </a:ext>
                </a:extLst>
              </p:cNvPr>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94;p47">
                <a:extLst>
                  <a:ext uri="{FF2B5EF4-FFF2-40B4-BE49-F238E27FC236}">
                    <a16:creationId xmlns:a16="http://schemas.microsoft.com/office/drawing/2014/main" id="{F63F848A-F872-AA57-501D-F854D0425DA5}"/>
                  </a:ext>
                </a:extLst>
              </p:cNvPr>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95;p47">
                <a:extLst>
                  <a:ext uri="{FF2B5EF4-FFF2-40B4-BE49-F238E27FC236}">
                    <a16:creationId xmlns:a16="http://schemas.microsoft.com/office/drawing/2014/main" id="{D879257A-24F3-5525-30CA-1EEDF10FA858}"/>
                  </a:ext>
                </a:extLst>
              </p:cNvPr>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96;p47">
                <a:extLst>
                  <a:ext uri="{FF2B5EF4-FFF2-40B4-BE49-F238E27FC236}">
                    <a16:creationId xmlns:a16="http://schemas.microsoft.com/office/drawing/2014/main" id="{585B1A50-2612-77F6-C962-B7B280D2D162}"/>
                  </a:ext>
                </a:extLst>
              </p:cNvPr>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597;p47">
                <a:extLst>
                  <a:ext uri="{FF2B5EF4-FFF2-40B4-BE49-F238E27FC236}">
                    <a16:creationId xmlns:a16="http://schemas.microsoft.com/office/drawing/2014/main" id="{A580EFCF-3287-ECC5-77F5-ED99E2910BB4}"/>
                  </a:ext>
                </a:extLst>
              </p:cNvPr>
              <p:cNvGrpSpPr/>
              <p:nvPr/>
            </p:nvGrpSpPr>
            <p:grpSpPr>
              <a:xfrm>
                <a:off x="370116" y="3924023"/>
                <a:ext cx="721840" cy="476359"/>
                <a:chOff x="6033583" y="1855755"/>
                <a:chExt cx="475051" cy="313497"/>
              </a:xfrm>
            </p:grpSpPr>
            <p:sp>
              <p:nvSpPr>
                <p:cNvPr id="14" name="Google Shape;1598;p47">
                  <a:extLst>
                    <a:ext uri="{FF2B5EF4-FFF2-40B4-BE49-F238E27FC236}">
                      <a16:creationId xmlns:a16="http://schemas.microsoft.com/office/drawing/2014/main" id="{BBE9003C-E5BD-6422-8482-473811BDD33C}"/>
                    </a:ext>
                  </a:extLst>
                </p:cNvPr>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99;p47">
                  <a:extLst>
                    <a:ext uri="{FF2B5EF4-FFF2-40B4-BE49-F238E27FC236}">
                      <a16:creationId xmlns:a16="http://schemas.microsoft.com/office/drawing/2014/main" id="{333E8293-51D9-0175-A583-DBCE7F9FFFFA}"/>
                    </a:ext>
                  </a:extLst>
                </p:cNvPr>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oogle Shape;1600;p47">
              <a:extLst>
                <a:ext uri="{FF2B5EF4-FFF2-40B4-BE49-F238E27FC236}">
                  <a16:creationId xmlns:a16="http://schemas.microsoft.com/office/drawing/2014/main" id="{779075D5-3F42-B52B-461B-F8541D13A6EF}"/>
                </a:ext>
              </a:extLst>
            </p:cNvPr>
            <p:cNvGrpSpPr/>
            <p:nvPr/>
          </p:nvGrpSpPr>
          <p:grpSpPr>
            <a:xfrm rot="-2345198">
              <a:off x="7625908" y="3488797"/>
              <a:ext cx="2424983" cy="2529716"/>
              <a:chOff x="6434676" y="3421525"/>
              <a:chExt cx="2424964" cy="2529695"/>
            </a:xfrm>
          </p:grpSpPr>
          <p:sp>
            <p:nvSpPr>
              <p:cNvPr id="6" name="Google Shape;1601;p47">
                <a:extLst>
                  <a:ext uri="{FF2B5EF4-FFF2-40B4-BE49-F238E27FC236}">
                    <a16:creationId xmlns:a16="http://schemas.microsoft.com/office/drawing/2014/main" id="{3C906569-8EDB-A3BF-45E9-6498B42F3910}"/>
                  </a:ext>
                </a:extLst>
              </p:cNvPr>
              <p:cNvSpPr/>
              <p:nvPr/>
            </p:nvSpPr>
            <p:spPr>
              <a:xfrm rot="240885">
                <a:off x="6434676" y="3446418"/>
                <a:ext cx="2424964" cy="2504802"/>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1602;p47">
                <a:extLst>
                  <a:ext uri="{FF2B5EF4-FFF2-40B4-BE49-F238E27FC236}">
                    <a16:creationId xmlns:a16="http://schemas.microsoft.com/office/drawing/2014/main" id="{2B610249-BFEC-1875-C92B-5E6B5105C782}"/>
                  </a:ext>
                </a:extLst>
              </p:cNvPr>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03;p47">
                <a:extLst>
                  <a:ext uri="{FF2B5EF4-FFF2-40B4-BE49-F238E27FC236}">
                    <a16:creationId xmlns:a16="http://schemas.microsoft.com/office/drawing/2014/main" id="{584C0ECF-25BC-70A0-7547-C4AF5C57E4E7}"/>
                  </a:ext>
                </a:extLst>
              </p:cNvPr>
              <p:cNvSpPr/>
              <p:nvPr/>
            </p:nvSpPr>
            <p:spPr>
              <a:xfrm rot="325737">
                <a:off x="7565801" y="3562067"/>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Google Shape;2289;p62">
            <a:extLst>
              <a:ext uri="{FF2B5EF4-FFF2-40B4-BE49-F238E27FC236}">
                <a16:creationId xmlns:a16="http://schemas.microsoft.com/office/drawing/2014/main" id="{352D773E-5BF4-67A5-B976-ED814B81A89E}"/>
              </a:ext>
            </a:extLst>
          </p:cNvPr>
          <p:cNvSpPr txBox="1">
            <a:spLocks/>
          </p:cNvSpPr>
          <p:nvPr/>
        </p:nvSpPr>
        <p:spPr>
          <a:xfrm>
            <a:off x="-77465" y="2150489"/>
            <a:ext cx="1718406" cy="112686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kumimoji="0" lang="en-US" altLang="en-US" sz="2000" b="1" i="0" u="none" strike="noStrike" cap="none" normalizeH="0" baseline="0" dirty="0">
                <a:ln>
                  <a:noFill/>
                </a:ln>
                <a:solidFill>
                  <a:srgbClr val="000000"/>
                </a:solidFill>
                <a:effectLst/>
                <a:latin typeface="Alexandria" panose="020B0604020202020204" charset="-78"/>
                <a:ea typeface="Times New Roman" panose="02020603050405020304" pitchFamily="18" charset="0"/>
                <a:cs typeface="Alexandria" panose="020B0604020202020204" charset="-78"/>
              </a:rPr>
              <a:t>Doctor Approval &amp; Verification</a:t>
            </a:r>
            <a:endParaRPr lang="en-US" sz="2000" dirty="0">
              <a:latin typeface="Alexandria" panose="020B0604020202020204" charset="-78"/>
              <a:cs typeface="Alexandria" panose="020B0604020202020204" charset="-78"/>
            </a:endParaRPr>
          </a:p>
        </p:txBody>
      </p:sp>
    </p:spTree>
    <p:extLst>
      <p:ext uri="{BB962C8B-B14F-4D97-AF65-F5344CB8AC3E}">
        <p14:creationId xmlns:p14="http://schemas.microsoft.com/office/powerpoint/2010/main" val="10533783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17"/>
        <p:cNvGrpSpPr/>
        <p:nvPr/>
      </p:nvGrpSpPr>
      <p:grpSpPr>
        <a:xfrm>
          <a:off x="0" y="0"/>
          <a:ext cx="0" cy="0"/>
          <a:chOff x="0" y="0"/>
          <a:chExt cx="0" cy="0"/>
        </a:xfrm>
      </p:grpSpPr>
      <p:grpSp>
        <p:nvGrpSpPr>
          <p:cNvPr id="1518" name="Google Shape;1518;p47"/>
          <p:cNvGrpSpPr/>
          <p:nvPr/>
        </p:nvGrpSpPr>
        <p:grpSpPr>
          <a:xfrm>
            <a:off x="131783" y="-1149232"/>
            <a:ext cx="11643920" cy="7133352"/>
            <a:chOff x="131783" y="-1149232"/>
            <a:chExt cx="11643920" cy="7133352"/>
          </a:xfrm>
        </p:grpSpPr>
        <p:grpSp>
          <p:nvGrpSpPr>
            <p:cNvPr id="1519" name="Google Shape;1519;p47"/>
            <p:cNvGrpSpPr/>
            <p:nvPr/>
          </p:nvGrpSpPr>
          <p:grpSpPr>
            <a:xfrm>
              <a:off x="131783" y="-350450"/>
              <a:ext cx="6285124" cy="6334570"/>
              <a:chOff x="131783" y="-350450"/>
              <a:chExt cx="6285124" cy="6334570"/>
            </a:xfrm>
          </p:grpSpPr>
          <p:grpSp>
            <p:nvGrpSpPr>
              <p:cNvPr id="1520" name="Google Shape;1520;p47"/>
              <p:cNvGrpSpPr/>
              <p:nvPr/>
            </p:nvGrpSpPr>
            <p:grpSpPr>
              <a:xfrm flipH="1">
                <a:off x="1737095" y="216175"/>
                <a:ext cx="4679811" cy="5767945"/>
                <a:chOff x="-2248823" y="69657"/>
                <a:chExt cx="4116653" cy="5073843"/>
              </a:xfrm>
            </p:grpSpPr>
            <p:sp>
              <p:nvSpPr>
                <p:cNvPr id="1521" name="Google Shape;1521;p47"/>
                <p:cNvSpPr/>
                <p:nvPr/>
              </p:nvSpPr>
              <p:spPr>
                <a:xfrm>
                  <a:off x="-2248823" y="69657"/>
                  <a:ext cx="4116653" cy="5073843"/>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7"/>
                <p:cNvSpPr/>
                <p:nvPr/>
              </p:nvSpPr>
              <p:spPr>
                <a:xfrm>
                  <a:off x="-1536939" y="4125904"/>
                  <a:ext cx="3346930" cy="588661"/>
                </a:xfrm>
                <a:custGeom>
                  <a:avLst/>
                  <a:gdLst/>
                  <a:ahLst/>
                  <a:cxnLst/>
                  <a:rect l="l" t="t" r="r" b="b"/>
                  <a:pathLst>
                    <a:path w="52257" h="9191" extrusionOk="0">
                      <a:moveTo>
                        <a:pt x="52256" y="0"/>
                      </a:moveTo>
                      <a:lnTo>
                        <a:pt x="0" y="9152"/>
                      </a:lnTo>
                      <a:lnTo>
                        <a:pt x="0" y="9191"/>
                      </a:lnTo>
                      <a:lnTo>
                        <a:pt x="52256" y="40"/>
                      </a:lnTo>
                      <a:lnTo>
                        <a:pt x="52256"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7"/>
                <p:cNvSpPr/>
                <p:nvPr/>
              </p:nvSpPr>
              <p:spPr>
                <a:xfrm>
                  <a:off x="-1568386" y="3952336"/>
                  <a:ext cx="3348211" cy="588661"/>
                </a:xfrm>
                <a:custGeom>
                  <a:avLst/>
                  <a:gdLst/>
                  <a:ahLst/>
                  <a:cxnLst/>
                  <a:rect l="l" t="t" r="r" b="b"/>
                  <a:pathLst>
                    <a:path w="52277" h="9191" extrusionOk="0">
                      <a:moveTo>
                        <a:pt x="52257" y="0"/>
                      </a:moveTo>
                      <a:lnTo>
                        <a:pt x="0" y="9152"/>
                      </a:lnTo>
                      <a:lnTo>
                        <a:pt x="20" y="9191"/>
                      </a:lnTo>
                      <a:lnTo>
                        <a:pt x="52276"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7"/>
                <p:cNvSpPr/>
                <p:nvPr/>
              </p:nvSpPr>
              <p:spPr>
                <a:xfrm>
                  <a:off x="-1598617" y="3778767"/>
                  <a:ext cx="3346994" cy="588661"/>
                </a:xfrm>
                <a:custGeom>
                  <a:avLst/>
                  <a:gdLst/>
                  <a:ahLst/>
                  <a:cxnLst/>
                  <a:rect l="l" t="t" r="r" b="b"/>
                  <a:pathLst>
                    <a:path w="52258"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7"/>
                <p:cNvSpPr/>
                <p:nvPr/>
              </p:nvSpPr>
              <p:spPr>
                <a:xfrm>
                  <a:off x="-1628783" y="3605199"/>
                  <a:ext cx="3346930" cy="588661"/>
                </a:xfrm>
                <a:custGeom>
                  <a:avLst/>
                  <a:gdLst/>
                  <a:ahLst/>
                  <a:cxnLst/>
                  <a:rect l="l" t="t" r="r" b="b"/>
                  <a:pathLst>
                    <a:path w="52257"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7"/>
                <p:cNvSpPr/>
                <p:nvPr/>
              </p:nvSpPr>
              <p:spPr>
                <a:xfrm>
                  <a:off x="-1658949" y="3431631"/>
                  <a:ext cx="3346930" cy="588661"/>
                </a:xfrm>
                <a:custGeom>
                  <a:avLst/>
                  <a:gdLst/>
                  <a:ahLst/>
                  <a:cxnLst/>
                  <a:rect l="l" t="t" r="r" b="b"/>
                  <a:pathLst>
                    <a:path w="52257" h="9191" extrusionOk="0">
                      <a:moveTo>
                        <a:pt x="52257" y="0"/>
                      </a:moveTo>
                      <a:lnTo>
                        <a:pt x="0" y="9152"/>
                      </a:lnTo>
                      <a:lnTo>
                        <a:pt x="0"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7"/>
                <p:cNvSpPr/>
                <p:nvPr/>
              </p:nvSpPr>
              <p:spPr>
                <a:xfrm>
                  <a:off x="-1690396" y="3256782"/>
                  <a:ext cx="3348211" cy="588725"/>
                </a:xfrm>
                <a:custGeom>
                  <a:avLst/>
                  <a:gdLst/>
                  <a:ahLst/>
                  <a:cxnLst/>
                  <a:rect l="l" t="t" r="r" b="b"/>
                  <a:pathLst>
                    <a:path w="52277" h="9192" extrusionOk="0">
                      <a:moveTo>
                        <a:pt x="52276" y="1"/>
                      </a:moveTo>
                      <a:lnTo>
                        <a:pt x="0" y="9172"/>
                      </a:lnTo>
                      <a:lnTo>
                        <a:pt x="20" y="9191"/>
                      </a:lnTo>
                      <a:lnTo>
                        <a:pt x="52276" y="40"/>
                      </a:lnTo>
                      <a:lnTo>
                        <a:pt x="5227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7"/>
                <p:cNvSpPr/>
                <p:nvPr/>
              </p:nvSpPr>
              <p:spPr>
                <a:xfrm>
                  <a:off x="-1720562" y="3083213"/>
                  <a:ext cx="3348147" cy="588725"/>
                </a:xfrm>
                <a:custGeom>
                  <a:avLst/>
                  <a:gdLst/>
                  <a:ahLst/>
                  <a:cxnLst/>
                  <a:rect l="l" t="t" r="r" b="b"/>
                  <a:pathLst>
                    <a:path w="52276" h="9192" extrusionOk="0">
                      <a:moveTo>
                        <a:pt x="52256" y="1"/>
                      </a:moveTo>
                      <a:lnTo>
                        <a:pt x="0" y="9172"/>
                      </a:lnTo>
                      <a:lnTo>
                        <a:pt x="20" y="9191"/>
                      </a:lnTo>
                      <a:lnTo>
                        <a:pt x="52276" y="40"/>
                      </a:lnTo>
                      <a:lnTo>
                        <a:pt x="5225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 name="Google Shape;1529;p47"/>
              <p:cNvSpPr/>
              <p:nvPr/>
            </p:nvSpPr>
            <p:spPr>
              <a:xfrm>
                <a:off x="131783" y="-350450"/>
                <a:ext cx="4679863" cy="5768008"/>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7"/>
            <p:cNvGrpSpPr/>
            <p:nvPr/>
          </p:nvGrpSpPr>
          <p:grpSpPr>
            <a:xfrm>
              <a:off x="5228329" y="-1149232"/>
              <a:ext cx="6547374" cy="7068997"/>
              <a:chOff x="5228329" y="-1149232"/>
              <a:chExt cx="6547374" cy="7068997"/>
            </a:xfrm>
          </p:grpSpPr>
          <p:grpSp>
            <p:nvGrpSpPr>
              <p:cNvPr id="1531" name="Google Shape;1531;p47"/>
              <p:cNvGrpSpPr/>
              <p:nvPr/>
            </p:nvGrpSpPr>
            <p:grpSpPr>
              <a:xfrm rot="981971">
                <a:off x="5951979" y="-549615"/>
                <a:ext cx="5100073" cy="5869762"/>
                <a:chOff x="4807567" y="-480815"/>
                <a:chExt cx="5940780" cy="6837346"/>
              </a:xfrm>
            </p:grpSpPr>
            <p:sp>
              <p:nvSpPr>
                <p:cNvPr id="1532" name="Google Shape;1532;p47"/>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47"/>
                <p:cNvGrpSpPr/>
                <p:nvPr/>
              </p:nvGrpSpPr>
              <p:grpSpPr>
                <a:xfrm>
                  <a:off x="5870799" y="699738"/>
                  <a:ext cx="3782587" cy="4699225"/>
                  <a:chOff x="1854575" y="598700"/>
                  <a:chExt cx="3467400" cy="4699225"/>
                </a:xfrm>
              </p:grpSpPr>
              <p:cxnSp>
                <p:nvCxnSpPr>
                  <p:cNvPr id="1534" name="Google Shape;1534;p47"/>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5" name="Google Shape;1535;p47"/>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6" name="Google Shape;1536;p47"/>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7" name="Google Shape;1537;p47"/>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8" name="Google Shape;1538;p47"/>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9" name="Google Shape;1539;p47"/>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0" name="Google Shape;1540;p47"/>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1" name="Google Shape;1541;p47"/>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2" name="Google Shape;1542;p47"/>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3" name="Google Shape;1543;p47"/>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4" name="Google Shape;1544;p47"/>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5" name="Google Shape;1545;p47"/>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6" name="Google Shape;1546;p47"/>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7" name="Google Shape;1547;p47"/>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8" name="Google Shape;1548;p47"/>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9" name="Google Shape;1549;p47"/>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0" name="Google Shape;1550;p47"/>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1" name="Google Shape;1551;p47"/>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2" name="Google Shape;1552;p47"/>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3" name="Google Shape;1553;p47"/>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4" name="Google Shape;1554;p47"/>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5" name="Google Shape;1555;p47"/>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6" name="Google Shape;1556;p47"/>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1557" name="Google Shape;1557;p47"/>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7"/>
              <p:cNvSpPr/>
              <p:nvPr/>
            </p:nvSpPr>
            <p:spPr>
              <a:xfrm rot="2540228">
                <a:off x="6848538" y="434645"/>
                <a:ext cx="800733" cy="506885"/>
              </a:xfrm>
              <a:custGeom>
                <a:avLst/>
                <a:gdLst/>
                <a:ahLst/>
                <a:cxnLst/>
                <a:rect l="l" t="t" r="r" b="b"/>
                <a:pathLst>
                  <a:path w="12039" h="7621" extrusionOk="0">
                    <a:moveTo>
                      <a:pt x="10920" y="1"/>
                    </a:moveTo>
                    <a:lnTo>
                      <a:pt x="1" y="5244"/>
                    </a:lnTo>
                    <a:lnTo>
                      <a:pt x="315" y="5480"/>
                    </a:lnTo>
                    <a:lnTo>
                      <a:pt x="256" y="5774"/>
                    </a:lnTo>
                    <a:lnTo>
                      <a:pt x="551" y="6010"/>
                    </a:lnTo>
                    <a:lnTo>
                      <a:pt x="531" y="6344"/>
                    </a:lnTo>
                    <a:lnTo>
                      <a:pt x="826" y="6579"/>
                    </a:lnTo>
                    <a:lnTo>
                      <a:pt x="826" y="6992"/>
                    </a:lnTo>
                    <a:lnTo>
                      <a:pt x="1140" y="7228"/>
                    </a:lnTo>
                    <a:lnTo>
                      <a:pt x="1120" y="7620"/>
                    </a:lnTo>
                    <a:lnTo>
                      <a:pt x="12039" y="2377"/>
                    </a:lnTo>
                    <a:lnTo>
                      <a:pt x="11725" y="2141"/>
                    </a:lnTo>
                    <a:lnTo>
                      <a:pt x="11744" y="1729"/>
                    </a:lnTo>
                    <a:lnTo>
                      <a:pt x="11430" y="1552"/>
                    </a:lnTo>
                    <a:lnTo>
                      <a:pt x="11469" y="1179"/>
                    </a:lnTo>
                    <a:lnTo>
                      <a:pt x="11155" y="1022"/>
                    </a:lnTo>
                    <a:lnTo>
                      <a:pt x="11175" y="551"/>
                    </a:lnTo>
                    <a:lnTo>
                      <a:pt x="10880" y="433"/>
                    </a:lnTo>
                    <a:lnTo>
                      <a:pt x="10920" y="1"/>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7"/>
              <p:cNvSpPr/>
              <p:nvPr/>
            </p:nvSpPr>
            <p:spPr>
              <a:xfrm rot="2540228">
                <a:off x="6953776" y="83290"/>
                <a:ext cx="800733" cy="505554"/>
              </a:xfrm>
              <a:custGeom>
                <a:avLst/>
                <a:gdLst/>
                <a:ahLst/>
                <a:cxnLst/>
                <a:rect l="l" t="t" r="r" b="b"/>
                <a:pathLst>
                  <a:path w="12039" h="7601" extrusionOk="0">
                    <a:moveTo>
                      <a:pt x="10899" y="0"/>
                    </a:moveTo>
                    <a:lnTo>
                      <a:pt x="0" y="5244"/>
                    </a:lnTo>
                    <a:lnTo>
                      <a:pt x="295" y="5479"/>
                    </a:lnTo>
                    <a:lnTo>
                      <a:pt x="255" y="5774"/>
                    </a:lnTo>
                    <a:lnTo>
                      <a:pt x="550" y="5990"/>
                    </a:lnTo>
                    <a:lnTo>
                      <a:pt x="511" y="6343"/>
                    </a:lnTo>
                    <a:lnTo>
                      <a:pt x="825" y="6559"/>
                    </a:lnTo>
                    <a:lnTo>
                      <a:pt x="825" y="6992"/>
                    </a:lnTo>
                    <a:lnTo>
                      <a:pt x="1139" y="7227"/>
                    </a:lnTo>
                    <a:lnTo>
                      <a:pt x="1119" y="7600"/>
                    </a:lnTo>
                    <a:lnTo>
                      <a:pt x="12038" y="2357"/>
                    </a:lnTo>
                    <a:lnTo>
                      <a:pt x="11724" y="2141"/>
                    </a:lnTo>
                    <a:lnTo>
                      <a:pt x="11724" y="1729"/>
                    </a:lnTo>
                    <a:lnTo>
                      <a:pt x="11429" y="1552"/>
                    </a:lnTo>
                    <a:lnTo>
                      <a:pt x="11469" y="1179"/>
                    </a:lnTo>
                    <a:lnTo>
                      <a:pt x="11154" y="1002"/>
                    </a:lnTo>
                    <a:lnTo>
                      <a:pt x="11174" y="550"/>
                    </a:lnTo>
                    <a:lnTo>
                      <a:pt x="10879" y="413"/>
                    </a:lnTo>
                    <a:lnTo>
                      <a:pt x="10899" y="0"/>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5" name="Google Shape;1565;p47"/>
          <p:cNvGrpSpPr/>
          <p:nvPr/>
        </p:nvGrpSpPr>
        <p:grpSpPr>
          <a:xfrm>
            <a:off x="1163907" y="-177421"/>
            <a:ext cx="5855541" cy="5495099"/>
            <a:chOff x="-3303468" y="208907"/>
            <a:chExt cx="4276439" cy="5491846"/>
          </a:xfrm>
        </p:grpSpPr>
        <p:sp>
          <p:nvSpPr>
            <p:cNvPr id="1566" name="Google Shape;1566;p47"/>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 name="Google Shape;1567;p47"/>
            <p:cNvGrpSpPr/>
            <p:nvPr/>
          </p:nvGrpSpPr>
          <p:grpSpPr>
            <a:xfrm>
              <a:off x="-2823425" y="605218"/>
              <a:ext cx="3467400" cy="4699225"/>
              <a:chOff x="1854575" y="598700"/>
              <a:chExt cx="3467400" cy="4699225"/>
            </a:xfrm>
          </p:grpSpPr>
          <p:cxnSp>
            <p:nvCxnSpPr>
              <p:cNvPr id="1568" name="Google Shape;1568;p47"/>
              <p:cNvCxnSpPr/>
              <p:nvPr/>
            </p:nvCxnSpPr>
            <p:spPr>
              <a:xfrm>
                <a:off x="1854575" y="59870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69" name="Google Shape;1569;p47"/>
              <p:cNvCxnSpPr/>
              <p:nvPr/>
            </p:nvCxnSpPr>
            <p:spPr>
              <a:xfrm>
                <a:off x="1854575" y="81230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0" name="Google Shape;1570;p47"/>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1" name="Google Shape;1571;p47"/>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2" name="Google Shape;1572;p47"/>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3" name="Google Shape;1573;p47"/>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4" name="Google Shape;1574;p47"/>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5" name="Google Shape;1575;p47"/>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6" name="Google Shape;1576;p47"/>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7" name="Google Shape;1577;p47"/>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8" name="Google Shape;1578;p47"/>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9" name="Google Shape;1579;p47"/>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0" name="Google Shape;1580;p47"/>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1" name="Google Shape;1581;p47"/>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2" name="Google Shape;1582;p47"/>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3" name="Google Shape;1583;p47"/>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4" name="Google Shape;1584;p47"/>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5" name="Google Shape;1585;p47"/>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6" name="Google Shape;1586;p47"/>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7" name="Google Shape;1587;p47"/>
              <p:cNvCxnSpPr/>
              <p:nvPr/>
            </p:nvCxnSpPr>
            <p:spPr>
              <a:xfrm>
                <a:off x="1854575" y="465712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8" name="Google Shape;1588;p47"/>
              <p:cNvCxnSpPr/>
              <p:nvPr/>
            </p:nvCxnSpPr>
            <p:spPr>
              <a:xfrm>
                <a:off x="1854575" y="487072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9" name="Google Shape;1589;p47"/>
              <p:cNvCxnSpPr/>
              <p:nvPr/>
            </p:nvCxnSpPr>
            <p:spPr>
              <a:xfrm>
                <a:off x="1854575" y="508432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90" name="Google Shape;1590;p47"/>
              <p:cNvCxnSpPr/>
              <p:nvPr/>
            </p:nvCxnSpPr>
            <p:spPr>
              <a:xfrm>
                <a:off x="1854575" y="5297925"/>
                <a:ext cx="3467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91" name="Google Shape;1591;p47"/>
          <p:cNvGrpSpPr/>
          <p:nvPr/>
        </p:nvGrpSpPr>
        <p:grpSpPr>
          <a:xfrm>
            <a:off x="3022327" y="3048321"/>
            <a:ext cx="7122011" cy="3776352"/>
            <a:chOff x="3022327" y="3048321"/>
            <a:chExt cx="7122011" cy="3776352"/>
          </a:xfrm>
        </p:grpSpPr>
        <p:grpSp>
          <p:nvGrpSpPr>
            <p:cNvPr id="1592" name="Google Shape;1592;p47"/>
            <p:cNvGrpSpPr/>
            <p:nvPr/>
          </p:nvGrpSpPr>
          <p:grpSpPr>
            <a:xfrm rot="2998637">
              <a:off x="3539897" y="3775455"/>
              <a:ext cx="2531647" cy="2531647"/>
              <a:chOff x="229241" y="3639340"/>
              <a:chExt cx="2531612" cy="2531612"/>
            </a:xfrm>
          </p:grpSpPr>
          <p:sp>
            <p:nvSpPr>
              <p:cNvPr id="1593" name="Google Shape;1593;p47"/>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7"/>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7"/>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7"/>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7"/>
              <p:cNvGrpSpPr/>
              <p:nvPr/>
            </p:nvGrpSpPr>
            <p:grpSpPr>
              <a:xfrm>
                <a:off x="370116" y="3924023"/>
                <a:ext cx="721840" cy="476359"/>
                <a:chOff x="6033583" y="1855755"/>
                <a:chExt cx="475051" cy="313497"/>
              </a:xfrm>
            </p:grpSpPr>
            <p:sp>
              <p:nvSpPr>
                <p:cNvPr id="1598" name="Google Shape;1598;p47"/>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7"/>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0" name="Google Shape;1600;p47"/>
            <p:cNvGrpSpPr/>
            <p:nvPr/>
          </p:nvGrpSpPr>
          <p:grpSpPr>
            <a:xfrm rot="-2345198">
              <a:off x="7672188" y="3495401"/>
              <a:ext cx="2100919" cy="1923347"/>
              <a:chOff x="6693850" y="3421525"/>
              <a:chExt cx="2100902" cy="1923331"/>
            </a:xfrm>
          </p:grpSpPr>
          <p:sp>
            <p:nvSpPr>
              <p:cNvPr id="1601" name="Google Shape;1601;p47"/>
              <p:cNvSpPr/>
              <p:nvPr/>
            </p:nvSpPr>
            <p:spPr>
              <a:xfrm>
                <a:off x="6695252" y="3421525"/>
                <a:ext cx="2099500" cy="1923331"/>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7"/>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7"/>
              <p:cNvSpPr/>
              <p:nvPr/>
            </p:nvSpPr>
            <p:spPr>
              <a:xfrm>
                <a:off x="7514404" y="3425662"/>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CDEBC68B-BF0A-9444-4175-D098E3721F14}"/>
              </a:ext>
            </a:extLst>
          </p:cNvPr>
          <p:cNvPicPr>
            <a:picLocks noChangeAspect="1"/>
          </p:cNvPicPr>
          <p:nvPr/>
        </p:nvPicPr>
        <p:blipFill>
          <a:blip r:embed="rId3"/>
          <a:srcRect/>
          <a:stretch/>
        </p:blipFill>
        <p:spPr>
          <a:xfrm>
            <a:off x="1857587" y="646901"/>
            <a:ext cx="5110389" cy="4264124"/>
          </a:xfrm>
          <a:prstGeom prst="rect">
            <a:avLst/>
          </a:prstGeom>
        </p:spPr>
      </p:pic>
      <p:grpSp>
        <p:nvGrpSpPr>
          <p:cNvPr id="4" name="Google Shape;1591;p47">
            <a:extLst>
              <a:ext uri="{FF2B5EF4-FFF2-40B4-BE49-F238E27FC236}">
                <a16:creationId xmlns:a16="http://schemas.microsoft.com/office/drawing/2014/main" id="{7A867364-E351-E8B4-D963-8C0506A7FD1B}"/>
              </a:ext>
            </a:extLst>
          </p:cNvPr>
          <p:cNvGrpSpPr/>
          <p:nvPr/>
        </p:nvGrpSpPr>
        <p:grpSpPr>
          <a:xfrm rot="641632">
            <a:off x="-4555512" y="1036737"/>
            <a:ext cx="6510994" cy="2818305"/>
            <a:chOff x="3539897" y="3488797"/>
            <a:chExt cx="6510994" cy="2818305"/>
          </a:xfrm>
        </p:grpSpPr>
        <p:grpSp>
          <p:nvGrpSpPr>
            <p:cNvPr id="6" name="Google Shape;1592;p47">
              <a:extLst>
                <a:ext uri="{FF2B5EF4-FFF2-40B4-BE49-F238E27FC236}">
                  <a16:creationId xmlns:a16="http://schemas.microsoft.com/office/drawing/2014/main" id="{87EF79A9-F0F7-DFC6-A6D0-292ECF668CFE}"/>
                </a:ext>
              </a:extLst>
            </p:cNvPr>
            <p:cNvGrpSpPr/>
            <p:nvPr/>
          </p:nvGrpSpPr>
          <p:grpSpPr>
            <a:xfrm rot="2998637">
              <a:off x="3539897" y="3775455"/>
              <a:ext cx="2531647" cy="2531647"/>
              <a:chOff x="229241" y="3639340"/>
              <a:chExt cx="2531612" cy="2531612"/>
            </a:xfrm>
          </p:grpSpPr>
          <p:sp>
            <p:nvSpPr>
              <p:cNvPr id="11" name="Google Shape;1593;p47">
                <a:extLst>
                  <a:ext uri="{FF2B5EF4-FFF2-40B4-BE49-F238E27FC236}">
                    <a16:creationId xmlns:a16="http://schemas.microsoft.com/office/drawing/2014/main" id="{F36A2626-F4FD-7143-3AF7-F9FD43F9733F}"/>
                  </a:ext>
                </a:extLst>
              </p:cNvPr>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94;p47">
                <a:extLst>
                  <a:ext uri="{FF2B5EF4-FFF2-40B4-BE49-F238E27FC236}">
                    <a16:creationId xmlns:a16="http://schemas.microsoft.com/office/drawing/2014/main" id="{909C00E3-1E32-90DD-64B1-6A4FC678FC02}"/>
                  </a:ext>
                </a:extLst>
              </p:cNvPr>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95;p47">
                <a:extLst>
                  <a:ext uri="{FF2B5EF4-FFF2-40B4-BE49-F238E27FC236}">
                    <a16:creationId xmlns:a16="http://schemas.microsoft.com/office/drawing/2014/main" id="{0A90494E-E053-8284-4BF3-A3EEB68F5328}"/>
                  </a:ext>
                </a:extLst>
              </p:cNvPr>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96;p47">
                <a:extLst>
                  <a:ext uri="{FF2B5EF4-FFF2-40B4-BE49-F238E27FC236}">
                    <a16:creationId xmlns:a16="http://schemas.microsoft.com/office/drawing/2014/main" id="{F61B603D-A20C-B816-6A5F-25E5E499C6D2}"/>
                  </a:ext>
                </a:extLst>
              </p:cNvPr>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97;p47">
                <a:extLst>
                  <a:ext uri="{FF2B5EF4-FFF2-40B4-BE49-F238E27FC236}">
                    <a16:creationId xmlns:a16="http://schemas.microsoft.com/office/drawing/2014/main" id="{65F6B423-0616-C255-CFC8-012B148403B9}"/>
                  </a:ext>
                </a:extLst>
              </p:cNvPr>
              <p:cNvGrpSpPr/>
              <p:nvPr/>
            </p:nvGrpSpPr>
            <p:grpSpPr>
              <a:xfrm>
                <a:off x="370116" y="3924023"/>
                <a:ext cx="721840" cy="476359"/>
                <a:chOff x="6033583" y="1855755"/>
                <a:chExt cx="475051" cy="313497"/>
              </a:xfrm>
            </p:grpSpPr>
            <p:sp>
              <p:nvSpPr>
                <p:cNvPr id="16" name="Google Shape;1598;p47">
                  <a:extLst>
                    <a:ext uri="{FF2B5EF4-FFF2-40B4-BE49-F238E27FC236}">
                      <a16:creationId xmlns:a16="http://schemas.microsoft.com/office/drawing/2014/main" id="{72637954-FE2C-9AB4-CBE8-63B6CC0121AF}"/>
                    </a:ext>
                  </a:extLst>
                </p:cNvPr>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99;p47">
                  <a:extLst>
                    <a:ext uri="{FF2B5EF4-FFF2-40B4-BE49-F238E27FC236}">
                      <a16:creationId xmlns:a16="http://schemas.microsoft.com/office/drawing/2014/main" id="{F05E0331-54AB-0AB5-C7E6-3C4F17DD48C7}"/>
                    </a:ext>
                  </a:extLst>
                </p:cNvPr>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 name="Google Shape;1600;p47">
              <a:extLst>
                <a:ext uri="{FF2B5EF4-FFF2-40B4-BE49-F238E27FC236}">
                  <a16:creationId xmlns:a16="http://schemas.microsoft.com/office/drawing/2014/main" id="{00BBC3A1-8021-4E0D-0523-1D345AC70D66}"/>
                </a:ext>
              </a:extLst>
            </p:cNvPr>
            <p:cNvGrpSpPr/>
            <p:nvPr/>
          </p:nvGrpSpPr>
          <p:grpSpPr>
            <a:xfrm rot="-2345198">
              <a:off x="7625908" y="3488797"/>
              <a:ext cx="2424983" cy="2529716"/>
              <a:chOff x="6434676" y="3421525"/>
              <a:chExt cx="2424964" cy="2529695"/>
            </a:xfrm>
          </p:grpSpPr>
          <p:sp>
            <p:nvSpPr>
              <p:cNvPr id="8" name="Google Shape;1601;p47">
                <a:extLst>
                  <a:ext uri="{FF2B5EF4-FFF2-40B4-BE49-F238E27FC236}">
                    <a16:creationId xmlns:a16="http://schemas.microsoft.com/office/drawing/2014/main" id="{39C91DE1-A0C9-F9B0-FFDF-E0E7CB773BF4}"/>
                  </a:ext>
                </a:extLst>
              </p:cNvPr>
              <p:cNvSpPr/>
              <p:nvPr/>
            </p:nvSpPr>
            <p:spPr>
              <a:xfrm rot="240885">
                <a:off x="6434676" y="3446418"/>
                <a:ext cx="2424964" cy="2504802"/>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1602;p47">
                <a:extLst>
                  <a:ext uri="{FF2B5EF4-FFF2-40B4-BE49-F238E27FC236}">
                    <a16:creationId xmlns:a16="http://schemas.microsoft.com/office/drawing/2014/main" id="{DFCC2C86-AC7B-E844-7F30-7BFD5AFD833B}"/>
                  </a:ext>
                </a:extLst>
              </p:cNvPr>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03;p47">
                <a:extLst>
                  <a:ext uri="{FF2B5EF4-FFF2-40B4-BE49-F238E27FC236}">
                    <a16:creationId xmlns:a16="http://schemas.microsoft.com/office/drawing/2014/main" id="{5DF97B4B-A89F-1957-B93B-AC44FF204067}"/>
                  </a:ext>
                </a:extLst>
              </p:cNvPr>
              <p:cNvSpPr/>
              <p:nvPr/>
            </p:nvSpPr>
            <p:spPr>
              <a:xfrm rot="325737">
                <a:off x="7565801" y="3562067"/>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 name="Google Shape;2289;p62">
            <a:extLst>
              <a:ext uri="{FF2B5EF4-FFF2-40B4-BE49-F238E27FC236}">
                <a16:creationId xmlns:a16="http://schemas.microsoft.com/office/drawing/2014/main" id="{B039881E-3F43-F3E7-AE41-B5CA4958DF29}"/>
              </a:ext>
            </a:extLst>
          </p:cNvPr>
          <p:cNvSpPr txBox="1">
            <a:spLocks/>
          </p:cNvSpPr>
          <p:nvPr/>
        </p:nvSpPr>
        <p:spPr>
          <a:xfrm>
            <a:off x="-104281" y="2037886"/>
            <a:ext cx="1910198" cy="11352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R="0" lvl="0" algn="ctr">
              <a:lnSpc>
                <a:spcPct val="107000"/>
              </a:lnSpc>
              <a:spcBef>
                <a:spcPts val="0"/>
              </a:spcBef>
              <a:spcAft>
                <a:spcPts val="800"/>
              </a:spcAft>
              <a:buSzPts val="1100"/>
            </a:pPr>
            <a:r>
              <a:rPr lang="en-US" sz="1800" b="1" dirty="0">
                <a:solidFill>
                  <a:srgbClr val="000000"/>
                </a:solidFill>
                <a:effectLst/>
                <a:latin typeface="Alexandria" panose="020B0604020202020204" charset="-78"/>
                <a:ea typeface="Times New Roman" panose="02020603050405020304" pitchFamily="18" charset="0"/>
                <a:cs typeface="Alexandria" panose="020B0604020202020204" charset="-78"/>
              </a:rPr>
              <a:t>Admin Control Panel &amp; Permissions Management</a:t>
            </a:r>
            <a:endParaRPr lang="en-US" sz="1800" dirty="0">
              <a:solidFill>
                <a:srgbClr val="000000"/>
              </a:solidFill>
              <a:effectLst/>
              <a:latin typeface="Alexandria" panose="020B0604020202020204" charset="-78"/>
              <a:ea typeface="Times New Roman" panose="02020603050405020304" pitchFamily="18" charset="0"/>
              <a:cs typeface="Alexandria" panose="020B0604020202020204" charset="-78"/>
            </a:endParaRPr>
          </a:p>
          <a:p>
            <a:pPr algn="ctr">
              <a:buClr>
                <a:schemeClr val="dk1"/>
              </a:buClr>
              <a:buSzPts val="1100"/>
            </a:pPr>
            <a:endParaRPr lang="en-US" sz="2000" dirty="0">
              <a:latin typeface="Alexandria" panose="020B0604020202020204" charset="-78"/>
              <a:cs typeface="Alexandria" panose="020B0604020202020204" charset="-78"/>
            </a:endParaRPr>
          </a:p>
        </p:txBody>
      </p:sp>
    </p:spTree>
    <p:extLst>
      <p:ext uri="{BB962C8B-B14F-4D97-AF65-F5344CB8AC3E}">
        <p14:creationId xmlns:p14="http://schemas.microsoft.com/office/powerpoint/2010/main" val="23201849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17"/>
        <p:cNvGrpSpPr/>
        <p:nvPr/>
      </p:nvGrpSpPr>
      <p:grpSpPr>
        <a:xfrm>
          <a:off x="0" y="0"/>
          <a:ext cx="0" cy="0"/>
          <a:chOff x="0" y="0"/>
          <a:chExt cx="0" cy="0"/>
        </a:xfrm>
      </p:grpSpPr>
      <p:grpSp>
        <p:nvGrpSpPr>
          <p:cNvPr id="1518" name="Google Shape;1518;p47"/>
          <p:cNvGrpSpPr/>
          <p:nvPr/>
        </p:nvGrpSpPr>
        <p:grpSpPr>
          <a:xfrm>
            <a:off x="131783" y="-1149232"/>
            <a:ext cx="11643920" cy="7133352"/>
            <a:chOff x="131783" y="-1149232"/>
            <a:chExt cx="11643920" cy="7133352"/>
          </a:xfrm>
        </p:grpSpPr>
        <p:grpSp>
          <p:nvGrpSpPr>
            <p:cNvPr id="1519" name="Google Shape;1519;p47"/>
            <p:cNvGrpSpPr/>
            <p:nvPr/>
          </p:nvGrpSpPr>
          <p:grpSpPr>
            <a:xfrm>
              <a:off x="131783" y="-350450"/>
              <a:ext cx="6285124" cy="6334570"/>
              <a:chOff x="131783" y="-350450"/>
              <a:chExt cx="6285124" cy="6334570"/>
            </a:xfrm>
          </p:grpSpPr>
          <p:grpSp>
            <p:nvGrpSpPr>
              <p:cNvPr id="1520" name="Google Shape;1520;p47"/>
              <p:cNvGrpSpPr/>
              <p:nvPr/>
            </p:nvGrpSpPr>
            <p:grpSpPr>
              <a:xfrm flipH="1">
                <a:off x="1737095" y="216175"/>
                <a:ext cx="4679811" cy="5767945"/>
                <a:chOff x="-2248823" y="69657"/>
                <a:chExt cx="4116653" cy="5073843"/>
              </a:xfrm>
            </p:grpSpPr>
            <p:sp>
              <p:nvSpPr>
                <p:cNvPr id="1521" name="Google Shape;1521;p47"/>
                <p:cNvSpPr/>
                <p:nvPr/>
              </p:nvSpPr>
              <p:spPr>
                <a:xfrm>
                  <a:off x="-2248823" y="69657"/>
                  <a:ext cx="4116653" cy="5073843"/>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7"/>
                <p:cNvSpPr/>
                <p:nvPr/>
              </p:nvSpPr>
              <p:spPr>
                <a:xfrm>
                  <a:off x="-1536939" y="4125904"/>
                  <a:ext cx="3346930" cy="588661"/>
                </a:xfrm>
                <a:custGeom>
                  <a:avLst/>
                  <a:gdLst/>
                  <a:ahLst/>
                  <a:cxnLst/>
                  <a:rect l="l" t="t" r="r" b="b"/>
                  <a:pathLst>
                    <a:path w="52257" h="9191" extrusionOk="0">
                      <a:moveTo>
                        <a:pt x="52256" y="0"/>
                      </a:moveTo>
                      <a:lnTo>
                        <a:pt x="0" y="9152"/>
                      </a:lnTo>
                      <a:lnTo>
                        <a:pt x="0" y="9191"/>
                      </a:lnTo>
                      <a:lnTo>
                        <a:pt x="52256" y="40"/>
                      </a:lnTo>
                      <a:lnTo>
                        <a:pt x="52256"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7"/>
                <p:cNvSpPr/>
                <p:nvPr/>
              </p:nvSpPr>
              <p:spPr>
                <a:xfrm>
                  <a:off x="-1568386" y="3952336"/>
                  <a:ext cx="3348211" cy="588661"/>
                </a:xfrm>
                <a:custGeom>
                  <a:avLst/>
                  <a:gdLst/>
                  <a:ahLst/>
                  <a:cxnLst/>
                  <a:rect l="l" t="t" r="r" b="b"/>
                  <a:pathLst>
                    <a:path w="52277" h="9191" extrusionOk="0">
                      <a:moveTo>
                        <a:pt x="52257" y="0"/>
                      </a:moveTo>
                      <a:lnTo>
                        <a:pt x="0" y="9152"/>
                      </a:lnTo>
                      <a:lnTo>
                        <a:pt x="20" y="9191"/>
                      </a:lnTo>
                      <a:lnTo>
                        <a:pt x="52276"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7"/>
                <p:cNvSpPr/>
                <p:nvPr/>
              </p:nvSpPr>
              <p:spPr>
                <a:xfrm>
                  <a:off x="-1598617" y="3778767"/>
                  <a:ext cx="3346994" cy="588661"/>
                </a:xfrm>
                <a:custGeom>
                  <a:avLst/>
                  <a:gdLst/>
                  <a:ahLst/>
                  <a:cxnLst/>
                  <a:rect l="l" t="t" r="r" b="b"/>
                  <a:pathLst>
                    <a:path w="52258"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7"/>
                <p:cNvSpPr/>
                <p:nvPr/>
              </p:nvSpPr>
              <p:spPr>
                <a:xfrm>
                  <a:off x="-1628783" y="3605199"/>
                  <a:ext cx="3346930" cy="588661"/>
                </a:xfrm>
                <a:custGeom>
                  <a:avLst/>
                  <a:gdLst/>
                  <a:ahLst/>
                  <a:cxnLst/>
                  <a:rect l="l" t="t" r="r" b="b"/>
                  <a:pathLst>
                    <a:path w="52257"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7"/>
                <p:cNvSpPr/>
                <p:nvPr/>
              </p:nvSpPr>
              <p:spPr>
                <a:xfrm>
                  <a:off x="-1658949" y="3431631"/>
                  <a:ext cx="3346930" cy="588661"/>
                </a:xfrm>
                <a:custGeom>
                  <a:avLst/>
                  <a:gdLst/>
                  <a:ahLst/>
                  <a:cxnLst/>
                  <a:rect l="l" t="t" r="r" b="b"/>
                  <a:pathLst>
                    <a:path w="52257" h="9191" extrusionOk="0">
                      <a:moveTo>
                        <a:pt x="52257" y="0"/>
                      </a:moveTo>
                      <a:lnTo>
                        <a:pt x="0" y="9152"/>
                      </a:lnTo>
                      <a:lnTo>
                        <a:pt x="0"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7"/>
                <p:cNvSpPr/>
                <p:nvPr/>
              </p:nvSpPr>
              <p:spPr>
                <a:xfrm>
                  <a:off x="-1690396" y="3256782"/>
                  <a:ext cx="3348211" cy="588725"/>
                </a:xfrm>
                <a:custGeom>
                  <a:avLst/>
                  <a:gdLst/>
                  <a:ahLst/>
                  <a:cxnLst/>
                  <a:rect l="l" t="t" r="r" b="b"/>
                  <a:pathLst>
                    <a:path w="52277" h="9192" extrusionOk="0">
                      <a:moveTo>
                        <a:pt x="52276" y="1"/>
                      </a:moveTo>
                      <a:lnTo>
                        <a:pt x="0" y="9172"/>
                      </a:lnTo>
                      <a:lnTo>
                        <a:pt x="20" y="9191"/>
                      </a:lnTo>
                      <a:lnTo>
                        <a:pt x="52276" y="40"/>
                      </a:lnTo>
                      <a:lnTo>
                        <a:pt x="5227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7"/>
                <p:cNvSpPr/>
                <p:nvPr/>
              </p:nvSpPr>
              <p:spPr>
                <a:xfrm>
                  <a:off x="-1720562" y="3083213"/>
                  <a:ext cx="3348147" cy="588725"/>
                </a:xfrm>
                <a:custGeom>
                  <a:avLst/>
                  <a:gdLst/>
                  <a:ahLst/>
                  <a:cxnLst/>
                  <a:rect l="l" t="t" r="r" b="b"/>
                  <a:pathLst>
                    <a:path w="52276" h="9192" extrusionOk="0">
                      <a:moveTo>
                        <a:pt x="52256" y="1"/>
                      </a:moveTo>
                      <a:lnTo>
                        <a:pt x="0" y="9172"/>
                      </a:lnTo>
                      <a:lnTo>
                        <a:pt x="20" y="9191"/>
                      </a:lnTo>
                      <a:lnTo>
                        <a:pt x="52276" y="40"/>
                      </a:lnTo>
                      <a:lnTo>
                        <a:pt x="5225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 name="Google Shape;1529;p47"/>
              <p:cNvSpPr/>
              <p:nvPr/>
            </p:nvSpPr>
            <p:spPr>
              <a:xfrm>
                <a:off x="131783" y="-350450"/>
                <a:ext cx="4679863" cy="5768008"/>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7"/>
            <p:cNvGrpSpPr/>
            <p:nvPr/>
          </p:nvGrpSpPr>
          <p:grpSpPr>
            <a:xfrm>
              <a:off x="5228329" y="-1149232"/>
              <a:ext cx="6547374" cy="7068997"/>
              <a:chOff x="5228329" y="-1149232"/>
              <a:chExt cx="6547374" cy="7068997"/>
            </a:xfrm>
          </p:grpSpPr>
          <p:grpSp>
            <p:nvGrpSpPr>
              <p:cNvPr id="1531" name="Google Shape;1531;p47"/>
              <p:cNvGrpSpPr/>
              <p:nvPr/>
            </p:nvGrpSpPr>
            <p:grpSpPr>
              <a:xfrm rot="981971">
                <a:off x="5951979" y="-549615"/>
                <a:ext cx="5100073" cy="5869762"/>
                <a:chOff x="4807567" y="-480815"/>
                <a:chExt cx="5940780" cy="6837346"/>
              </a:xfrm>
            </p:grpSpPr>
            <p:sp>
              <p:nvSpPr>
                <p:cNvPr id="1532" name="Google Shape;1532;p47"/>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47"/>
                <p:cNvGrpSpPr/>
                <p:nvPr/>
              </p:nvGrpSpPr>
              <p:grpSpPr>
                <a:xfrm>
                  <a:off x="5870799" y="699738"/>
                  <a:ext cx="3782587" cy="4699225"/>
                  <a:chOff x="1854575" y="598700"/>
                  <a:chExt cx="3467400" cy="4699225"/>
                </a:xfrm>
              </p:grpSpPr>
              <p:cxnSp>
                <p:nvCxnSpPr>
                  <p:cNvPr id="1534" name="Google Shape;1534;p47"/>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5" name="Google Shape;1535;p47"/>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6" name="Google Shape;1536;p47"/>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7" name="Google Shape;1537;p47"/>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8" name="Google Shape;1538;p47"/>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9" name="Google Shape;1539;p47"/>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0" name="Google Shape;1540;p47"/>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1" name="Google Shape;1541;p47"/>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2" name="Google Shape;1542;p47"/>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3" name="Google Shape;1543;p47"/>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4" name="Google Shape;1544;p47"/>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5" name="Google Shape;1545;p47"/>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6" name="Google Shape;1546;p47"/>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7" name="Google Shape;1547;p47"/>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8" name="Google Shape;1548;p47"/>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9" name="Google Shape;1549;p47"/>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0" name="Google Shape;1550;p47"/>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1" name="Google Shape;1551;p47"/>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2" name="Google Shape;1552;p47"/>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3" name="Google Shape;1553;p47"/>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4" name="Google Shape;1554;p47"/>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5" name="Google Shape;1555;p47"/>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6" name="Google Shape;1556;p47"/>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1557" name="Google Shape;1557;p47"/>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7"/>
              <p:cNvSpPr/>
              <p:nvPr/>
            </p:nvSpPr>
            <p:spPr>
              <a:xfrm rot="2540228">
                <a:off x="6848538" y="434645"/>
                <a:ext cx="800733" cy="506885"/>
              </a:xfrm>
              <a:custGeom>
                <a:avLst/>
                <a:gdLst/>
                <a:ahLst/>
                <a:cxnLst/>
                <a:rect l="l" t="t" r="r" b="b"/>
                <a:pathLst>
                  <a:path w="12039" h="7621" extrusionOk="0">
                    <a:moveTo>
                      <a:pt x="10920" y="1"/>
                    </a:moveTo>
                    <a:lnTo>
                      <a:pt x="1" y="5244"/>
                    </a:lnTo>
                    <a:lnTo>
                      <a:pt x="315" y="5480"/>
                    </a:lnTo>
                    <a:lnTo>
                      <a:pt x="256" y="5774"/>
                    </a:lnTo>
                    <a:lnTo>
                      <a:pt x="551" y="6010"/>
                    </a:lnTo>
                    <a:lnTo>
                      <a:pt x="531" y="6344"/>
                    </a:lnTo>
                    <a:lnTo>
                      <a:pt x="826" y="6579"/>
                    </a:lnTo>
                    <a:lnTo>
                      <a:pt x="826" y="6992"/>
                    </a:lnTo>
                    <a:lnTo>
                      <a:pt x="1140" y="7228"/>
                    </a:lnTo>
                    <a:lnTo>
                      <a:pt x="1120" y="7620"/>
                    </a:lnTo>
                    <a:lnTo>
                      <a:pt x="12039" y="2377"/>
                    </a:lnTo>
                    <a:lnTo>
                      <a:pt x="11725" y="2141"/>
                    </a:lnTo>
                    <a:lnTo>
                      <a:pt x="11744" y="1729"/>
                    </a:lnTo>
                    <a:lnTo>
                      <a:pt x="11430" y="1552"/>
                    </a:lnTo>
                    <a:lnTo>
                      <a:pt x="11469" y="1179"/>
                    </a:lnTo>
                    <a:lnTo>
                      <a:pt x="11155" y="1022"/>
                    </a:lnTo>
                    <a:lnTo>
                      <a:pt x="11175" y="551"/>
                    </a:lnTo>
                    <a:lnTo>
                      <a:pt x="10880" y="433"/>
                    </a:lnTo>
                    <a:lnTo>
                      <a:pt x="10920" y="1"/>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7"/>
              <p:cNvSpPr/>
              <p:nvPr/>
            </p:nvSpPr>
            <p:spPr>
              <a:xfrm rot="2540228">
                <a:off x="6953776" y="83290"/>
                <a:ext cx="800733" cy="505554"/>
              </a:xfrm>
              <a:custGeom>
                <a:avLst/>
                <a:gdLst/>
                <a:ahLst/>
                <a:cxnLst/>
                <a:rect l="l" t="t" r="r" b="b"/>
                <a:pathLst>
                  <a:path w="12039" h="7601" extrusionOk="0">
                    <a:moveTo>
                      <a:pt x="10899" y="0"/>
                    </a:moveTo>
                    <a:lnTo>
                      <a:pt x="0" y="5244"/>
                    </a:lnTo>
                    <a:lnTo>
                      <a:pt x="295" y="5479"/>
                    </a:lnTo>
                    <a:lnTo>
                      <a:pt x="255" y="5774"/>
                    </a:lnTo>
                    <a:lnTo>
                      <a:pt x="550" y="5990"/>
                    </a:lnTo>
                    <a:lnTo>
                      <a:pt x="511" y="6343"/>
                    </a:lnTo>
                    <a:lnTo>
                      <a:pt x="825" y="6559"/>
                    </a:lnTo>
                    <a:lnTo>
                      <a:pt x="825" y="6992"/>
                    </a:lnTo>
                    <a:lnTo>
                      <a:pt x="1139" y="7227"/>
                    </a:lnTo>
                    <a:lnTo>
                      <a:pt x="1119" y="7600"/>
                    </a:lnTo>
                    <a:lnTo>
                      <a:pt x="12038" y="2357"/>
                    </a:lnTo>
                    <a:lnTo>
                      <a:pt x="11724" y="2141"/>
                    </a:lnTo>
                    <a:lnTo>
                      <a:pt x="11724" y="1729"/>
                    </a:lnTo>
                    <a:lnTo>
                      <a:pt x="11429" y="1552"/>
                    </a:lnTo>
                    <a:lnTo>
                      <a:pt x="11469" y="1179"/>
                    </a:lnTo>
                    <a:lnTo>
                      <a:pt x="11154" y="1002"/>
                    </a:lnTo>
                    <a:lnTo>
                      <a:pt x="11174" y="550"/>
                    </a:lnTo>
                    <a:lnTo>
                      <a:pt x="10879" y="413"/>
                    </a:lnTo>
                    <a:lnTo>
                      <a:pt x="10899" y="0"/>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5" name="Google Shape;1565;p47"/>
          <p:cNvGrpSpPr/>
          <p:nvPr/>
        </p:nvGrpSpPr>
        <p:grpSpPr>
          <a:xfrm>
            <a:off x="1163907" y="-177421"/>
            <a:ext cx="5855541" cy="5495099"/>
            <a:chOff x="-3303468" y="208907"/>
            <a:chExt cx="4276439" cy="5491846"/>
          </a:xfrm>
        </p:grpSpPr>
        <p:sp>
          <p:nvSpPr>
            <p:cNvPr id="1566" name="Google Shape;1566;p47"/>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 name="Google Shape;1567;p47"/>
            <p:cNvGrpSpPr/>
            <p:nvPr/>
          </p:nvGrpSpPr>
          <p:grpSpPr>
            <a:xfrm>
              <a:off x="-2823425" y="605218"/>
              <a:ext cx="3467400" cy="4699225"/>
              <a:chOff x="1854575" y="598700"/>
              <a:chExt cx="3467400" cy="4699225"/>
            </a:xfrm>
          </p:grpSpPr>
          <p:cxnSp>
            <p:nvCxnSpPr>
              <p:cNvPr id="1568" name="Google Shape;1568;p47"/>
              <p:cNvCxnSpPr/>
              <p:nvPr/>
            </p:nvCxnSpPr>
            <p:spPr>
              <a:xfrm>
                <a:off x="1854575" y="59870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69" name="Google Shape;1569;p47"/>
              <p:cNvCxnSpPr/>
              <p:nvPr/>
            </p:nvCxnSpPr>
            <p:spPr>
              <a:xfrm>
                <a:off x="1854575" y="81230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0" name="Google Shape;1570;p47"/>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1" name="Google Shape;1571;p47"/>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2" name="Google Shape;1572;p47"/>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3" name="Google Shape;1573;p47"/>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4" name="Google Shape;1574;p47"/>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5" name="Google Shape;1575;p47"/>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6" name="Google Shape;1576;p47"/>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7" name="Google Shape;1577;p47"/>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8" name="Google Shape;1578;p47"/>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9" name="Google Shape;1579;p47"/>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0" name="Google Shape;1580;p47"/>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1" name="Google Shape;1581;p47"/>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2" name="Google Shape;1582;p47"/>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3" name="Google Shape;1583;p47"/>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4" name="Google Shape;1584;p47"/>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5" name="Google Shape;1585;p47"/>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6" name="Google Shape;1586;p47"/>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7" name="Google Shape;1587;p47"/>
              <p:cNvCxnSpPr/>
              <p:nvPr/>
            </p:nvCxnSpPr>
            <p:spPr>
              <a:xfrm>
                <a:off x="1854575" y="465712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8" name="Google Shape;1588;p47"/>
              <p:cNvCxnSpPr/>
              <p:nvPr/>
            </p:nvCxnSpPr>
            <p:spPr>
              <a:xfrm>
                <a:off x="1854575" y="487072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9" name="Google Shape;1589;p47"/>
              <p:cNvCxnSpPr/>
              <p:nvPr/>
            </p:nvCxnSpPr>
            <p:spPr>
              <a:xfrm>
                <a:off x="1854575" y="508432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90" name="Google Shape;1590;p47"/>
              <p:cNvCxnSpPr/>
              <p:nvPr/>
            </p:nvCxnSpPr>
            <p:spPr>
              <a:xfrm>
                <a:off x="1854575" y="5297925"/>
                <a:ext cx="3467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91" name="Google Shape;1591;p47"/>
          <p:cNvGrpSpPr/>
          <p:nvPr/>
        </p:nvGrpSpPr>
        <p:grpSpPr>
          <a:xfrm>
            <a:off x="3022327" y="3048321"/>
            <a:ext cx="7122011" cy="3776352"/>
            <a:chOff x="3022327" y="3048321"/>
            <a:chExt cx="7122011" cy="3776352"/>
          </a:xfrm>
        </p:grpSpPr>
        <p:grpSp>
          <p:nvGrpSpPr>
            <p:cNvPr id="1592" name="Google Shape;1592;p47"/>
            <p:cNvGrpSpPr/>
            <p:nvPr/>
          </p:nvGrpSpPr>
          <p:grpSpPr>
            <a:xfrm rot="2998637">
              <a:off x="3539897" y="3775455"/>
              <a:ext cx="2531647" cy="2531647"/>
              <a:chOff x="229241" y="3639340"/>
              <a:chExt cx="2531612" cy="2531612"/>
            </a:xfrm>
          </p:grpSpPr>
          <p:sp>
            <p:nvSpPr>
              <p:cNvPr id="1593" name="Google Shape;1593;p47"/>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7"/>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7"/>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7"/>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7"/>
              <p:cNvGrpSpPr/>
              <p:nvPr/>
            </p:nvGrpSpPr>
            <p:grpSpPr>
              <a:xfrm>
                <a:off x="370116" y="3924023"/>
                <a:ext cx="721840" cy="476359"/>
                <a:chOff x="6033583" y="1855755"/>
                <a:chExt cx="475051" cy="313497"/>
              </a:xfrm>
            </p:grpSpPr>
            <p:sp>
              <p:nvSpPr>
                <p:cNvPr id="1598" name="Google Shape;1598;p47"/>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7"/>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0" name="Google Shape;1600;p47"/>
            <p:cNvGrpSpPr/>
            <p:nvPr/>
          </p:nvGrpSpPr>
          <p:grpSpPr>
            <a:xfrm rot="-2345198">
              <a:off x="7672188" y="3495401"/>
              <a:ext cx="2100919" cy="1923347"/>
              <a:chOff x="6693850" y="3421525"/>
              <a:chExt cx="2100902" cy="1923331"/>
            </a:xfrm>
          </p:grpSpPr>
          <p:sp>
            <p:nvSpPr>
              <p:cNvPr id="1601" name="Google Shape;1601;p47"/>
              <p:cNvSpPr/>
              <p:nvPr/>
            </p:nvSpPr>
            <p:spPr>
              <a:xfrm>
                <a:off x="6695252" y="3421525"/>
                <a:ext cx="2099500" cy="1923331"/>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7"/>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7"/>
              <p:cNvSpPr/>
              <p:nvPr/>
            </p:nvSpPr>
            <p:spPr>
              <a:xfrm>
                <a:off x="7514404" y="3425662"/>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CDEBC68B-BF0A-9444-4175-D098E3721F14}"/>
              </a:ext>
            </a:extLst>
          </p:cNvPr>
          <p:cNvPicPr>
            <a:picLocks noChangeAspect="1"/>
          </p:cNvPicPr>
          <p:nvPr/>
        </p:nvPicPr>
        <p:blipFill>
          <a:blip r:embed="rId3"/>
          <a:srcRect/>
          <a:stretch/>
        </p:blipFill>
        <p:spPr>
          <a:xfrm>
            <a:off x="1714460" y="231100"/>
            <a:ext cx="5228333" cy="4142008"/>
          </a:xfrm>
          <a:prstGeom prst="rect">
            <a:avLst/>
          </a:prstGeom>
        </p:spPr>
      </p:pic>
      <p:grpSp>
        <p:nvGrpSpPr>
          <p:cNvPr id="16" name="Google Shape;1591;p47">
            <a:extLst>
              <a:ext uri="{FF2B5EF4-FFF2-40B4-BE49-F238E27FC236}">
                <a16:creationId xmlns:a16="http://schemas.microsoft.com/office/drawing/2014/main" id="{20B5934C-ABEA-46ED-EF7A-C65761DF7F81}"/>
              </a:ext>
            </a:extLst>
          </p:cNvPr>
          <p:cNvGrpSpPr/>
          <p:nvPr/>
        </p:nvGrpSpPr>
        <p:grpSpPr>
          <a:xfrm rot="641632">
            <a:off x="-4561794" y="1044150"/>
            <a:ext cx="6510994" cy="2818305"/>
            <a:chOff x="3539897" y="3488797"/>
            <a:chExt cx="6510994" cy="2818305"/>
          </a:xfrm>
        </p:grpSpPr>
        <p:grpSp>
          <p:nvGrpSpPr>
            <p:cNvPr id="17" name="Google Shape;1592;p47">
              <a:extLst>
                <a:ext uri="{FF2B5EF4-FFF2-40B4-BE49-F238E27FC236}">
                  <a16:creationId xmlns:a16="http://schemas.microsoft.com/office/drawing/2014/main" id="{CBE40319-69DC-4A6E-EA5D-C6637453F428}"/>
                </a:ext>
              </a:extLst>
            </p:cNvPr>
            <p:cNvGrpSpPr/>
            <p:nvPr/>
          </p:nvGrpSpPr>
          <p:grpSpPr>
            <a:xfrm rot="2998637">
              <a:off x="3539897" y="3775455"/>
              <a:ext cx="2531647" cy="2531647"/>
              <a:chOff x="229241" y="3639340"/>
              <a:chExt cx="2531612" cy="2531612"/>
            </a:xfrm>
          </p:grpSpPr>
          <p:sp>
            <p:nvSpPr>
              <p:cNvPr id="22" name="Google Shape;1593;p47">
                <a:extLst>
                  <a:ext uri="{FF2B5EF4-FFF2-40B4-BE49-F238E27FC236}">
                    <a16:creationId xmlns:a16="http://schemas.microsoft.com/office/drawing/2014/main" id="{E68FCF64-78AC-92D2-A80D-462DFA7A6116}"/>
                  </a:ext>
                </a:extLst>
              </p:cNvPr>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94;p47">
                <a:extLst>
                  <a:ext uri="{FF2B5EF4-FFF2-40B4-BE49-F238E27FC236}">
                    <a16:creationId xmlns:a16="http://schemas.microsoft.com/office/drawing/2014/main" id="{7D81B453-76C1-A570-44A0-4A315ED22FC0}"/>
                  </a:ext>
                </a:extLst>
              </p:cNvPr>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95;p47">
                <a:extLst>
                  <a:ext uri="{FF2B5EF4-FFF2-40B4-BE49-F238E27FC236}">
                    <a16:creationId xmlns:a16="http://schemas.microsoft.com/office/drawing/2014/main" id="{C01E60C9-F5DA-7A8D-6018-37DA9CB98824}"/>
                  </a:ext>
                </a:extLst>
              </p:cNvPr>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96;p47">
                <a:extLst>
                  <a:ext uri="{FF2B5EF4-FFF2-40B4-BE49-F238E27FC236}">
                    <a16:creationId xmlns:a16="http://schemas.microsoft.com/office/drawing/2014/main" id="{71BE10D6-BADD-C1D2-97E2-AB6CD1C562CF}"/>
                  </a:ext>
                </a:extLst>
              </p:cNvPr>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1597;p47">
                <a:extLst>
                  <a:ext uri="{FF2B5EF4-FFF2-40B4-BE49-F238E27FC236}">
                    <a16:creationId xmlns:a16="http://schemas.microsoft.com/office/drawing/2014/main" id="{BA7B99FB-B6F0-D8E6-C082-6D114514D7B9}"/>
                  </a:ext>
                </a:extLst>
              </p:cNvPr>
              <p:cNvGrpSpPr/>
              <p:nvPr/>
            </p:nvGrpSpPr>
            <p:grpSpPr>
              <a:xfrm>
                <a:off x="370116" y="3924023"/>
                <a:ext cx="721840" cy="476359"/>
                <a:chOff x="6033583" y="1855755"/>
                <a:chExt cx="475051" cy="313497"/>
              </a:xfrm>
            </p:grpSpPr>
            <p:sp>
              <p:nvSpPr>
                <p:cNvPr id="27" name="Google Shape;1598;p47">
                  <a:extLst>
                    <a:ext uri="{FF2B5EF4-FFF2-40B4-BE49-F238E27FC236}">
                      <a16:creationId xmlns:a16="http://schemas.microsoft.com/office/drawing/2014/main" id="{C64F9596-185B-DDDA-329D-16FF2E8CF211}"/>
                    </a:ext>
                  </a:extLst>
                </p:cNvPr>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99;p47">
                  <a:extLst>
                    <a:ext uri="{FF2B5EF4-FFF2-40B4-BE49-F238E27FC236}">
                      <a16:creationId xmlns:a16="http://schemas.microsoft.com/office/drawing/2014/main" id="{57E70505-33BD-4F69-00EA-BFA5ACB70548}"/>
                    </a:ext>
                  </a:extLst>
                </p:cNvPr>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 name="Google Shape;1600;p47">
              <a:extLst>
                <a:ext uri="{FF2B5EF4-FFF2-40B4-BE49-F238E27FC236}">
                  <a16:creationId xmlns:a16="http://schemas.microsoft.com/office/drawing/2014/main" id="{D6E7E36E-C3B1-3DBF-BED5-81F16AA57F59}"/>
                </a:ext>
              </a:extLst>
            </p:cNvPr>
            <p:cNvGrpSpPr/>
            <p:nvPr/>
          </p:nvGrpSpPr>
          <p:grpSpPr>
            <a:xfrm rot="-2345198">
              <a:off x="7625908" y="3488797"/>
              <a:ext cx="2424983" cy="2529716"/>
              <a:chOff x="6434676" y="3421525"/>
              <a:chExt cx="2424964" cy="2529695"/>
            </a:xfrm>
          </p:grpSpPr>
          <p:sp>
            <p:nvSpPr>
              <p:cNvPr id="19" name="Google Shape;1601;p47">
                <a:extLst>
                  <a:ext uri="{FF2B5EF4-FFF2-40B4-BE49-F238E27FC236}">
                    <a16:creationId xmlns:a16="http://schemas.microsoft.com/office/drawing/2014/main" id="{2723F4A2-BA1D-3D67-C13C-1B98B046D7A1}"/>
                  </a:ext>
                </a:extLst>
              </p:cNvPr>
              <p:cNvSpPr/>
              <p:nvPr/>
            </p:nvSpPr>
            <p:spPr>
              <a:xfrm rot="240885">
                <a:off x="6434676" y="3446418"/>
                <a:ext cx="2424964" cy="2504802"/>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1602;p47">
                <a:extLst>
                  <a:ext uri="{FF2B5EF4-FFF2-40B4-BE49-F238E27FC236}">
                    <a16:creationId xmlns:a16="http://schemas.microsoft.com/office/drawing/2014/main" id="{4FCDB036-4FD2-4308-E3F8-4B1E7112B346}"/>
                  </a:ext>
                </a:extLst>
              </p:cNvPr>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03;p47">
                <a:extLst>
                  <a:ext uri="{FF2B5EF4-FFF2-40B4-BE49-F238E27FC236}">
                    <a16:creationId xmlns:a16="http://schemas.microsoft.com/office/drawing/2014/main" id="{D293D449-D2DE-FB86-B7F6-CE0EBF67CE09}"/>
                  </a:ext>
                </a:extLst>
              </p:cNvPr>
              <p:cNvSpPr/>
              <p:nvPr/>
            </p:nvSpPr>
            <p:spPr>
              <a:xfrm rot="325737">
                <a:off x="7565801" y="3562067"/>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 name="Google Shape;2289;p62">
            <a:extLst>
              <a:ext uri="{FF2B5EF4-FFF2-40B4-BE49-F238E27FC236}">
                <a16:creationId xmlns:a16="http://schemas.microsoft.com/office/drawing/2014/main" id="{5552C165-A073-432A-C4FF-72BC731D49A8}"/>
              </a:ext>
            </a:extLst>
          </p:cNvPr>
          <p:cNvSpPr txBox="1">
            <a:spLocks/>
          </p:cNvSpPr>
          <p:nvPr/>
        </p:nvSpPr>
        <p:spPr>
          <a:xfrm>
            <a:off x="-142819" y="2217772"/>
            <a:ext cx="1910198" cy="11352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en-US" sz="1800" b="1" dirty="0">
                <a:solidFill>
                  <a:srgbClr val="000000"/>
                </a:solidFill>
                <a:effectLst/>
                <a:latin typeface="Alexandria" panose="020B0604020202020204" charset="-78"/>
                <a:ea typeface="Times New Roman" panose="02020603050405020304" pitchFamily="18" charset="0"/>
                <a:cs typeface="Alexandria" panose="020B0604020202020204" charset="-78"/>
              </a:rPr>
              <a:t>Schedule Appointments</a:t>
            </a:r>
            <a:endParaRPr lang="en-US" sz="1800" dirty="0">
              <a:solidFill>
                <a:srgbClr val="000000"/>
              </a:solidFill>
              <a:effectLst/>
              <a:latin typeface="Alexandria" panose="020B0604020202020204" charset="-78"/>
              <a:ea typeface="Times New Roman" panose="02020603050405020304" pitchFamily="18" charset="0"/>
              <a:cs typeface="Alexandria" panose="020B0604020202020204" charset="-78"/>
            </a:endParaRPr>
          </a:p>
          <a:p>
            <a:pPr algn="ctr">
              <a:buClr>
                <a:schemeClr val="dk1"/>
              </a:buClr>
              <a:buSzPts val="1100"/>
            </a:pPr>
            <a:endParaRPr lang="en-US" sz="2000" dirty="0">
              <a:latin typeface="Alexandria" panose="020B0604020202020204" charset="-78"/>
              <a:cs typeface="Alexandria" panose="020B0604020202020204" charset="-78"/>
            </a:endParaRPr>
          </a:p>
        </p:txBody>
      </p:sp>
    </p:spTree>
    <p:extLst>
      <p:ext uri="{BB962C8B-B14F-4D97-AF65-F5344CB8AC3E}">
        <p14:creationId xmlns:p14="http://schemas.microsoft.com/office/powerpoint/2010/main" val="26540327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sp>
        <p:nvSpPr>
          <p:cNvPr id="1072" name="Google Shape;1072;p38"/>
          <p:cNvSpPr txBox="1">
            <a:spLocks noGrp="1"/>
          </p:cNvSpPr>
          <p:nvPr>
            <p:ph type="title"/>
          </p:nvPr>
        </p:nvSpPr>
        <p:spPr>
          <a:xfrm>
            <a:off x="713225" y="445025"/>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b="0" dirty="0">
                <a:latin typeface="Alexandria SemiBold"/>
                <a:ea typeface="Alexandria SemiBold"/>
                <a:cs typeface="Alexandria SemiBold"/>
                <a:sym typeface="Alexandria SemiBold"/>
              </a:rPr>
              <a:t>TABLE OF CONTENTS</a:t>
            </a:r>
          </a:p>
        </p:txBody>
      </p:sp>
      <p:sp>
        <p:nvSpPr>
          <p:cNvPr id="1073" name="Google Shape;1073;p38"/>
          <p:cNvSpPr txBox="1">
            <a:spLocks noGrp="1"/>
          </p:cNvSpPr>
          <p:nvPr>
            <p:ph type="title" idx="2"/>
          </p:nvPr>
        </p:nvSpPr>
        <p:spPr>
          <a:xfrm>
            <a:off x="1024381" y="1272010"/>
            <a:ext cx="889500" cy="62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bg2">
                    <a:lumMod val="50000"/>
                  </a:schemeClr>
                </a:solidFill>
              </a:rPr>
              <a:t>01</a:t>
            </a:r>
            <a:endParaRPr dirty="0">
              <a:solidFill>
                <a:schemeClr val="bg2">
                  <a:lumMod val="50000"/>
                </a:schemeClr>
              </a:solidFill>
            </a:endParaRPr>
          </a:p>
        </p:txBody>
      </p:sp>
      <p:sp>
        <p:nvSpPr>
          <p:cNvPr id="1074" name="Google Shape;1074;p38"/>
          <p:cNvSpPr txBox="1">
            <a:spLocks noGrp="1"/>
          </p:cNvSpPr>
          <p:nvPr>
            <p:ph type="subTitle" idx="1"/>
          </p:nvPr>
        </p:nvSpPr>
        <p:spPr>
          <a:xfrm>
            <a:off x="972355" y="1859505"/>
            <a:ext cx="2318226" cy="624600"/>
          </a:xfrm>
          <a:prstGeom prst="rect">
            <a:avLst/>
          </a:prstGeom>
        </p:spPr>
        <p:txBody>
          <a:bodyPr spcFirstLastPara="1" wrap="square" lIns="91425" tIns="91425" rIns="91425" bIns="0" anchor="b" anchorCtr="0">
            <a:noAutofit/>
          </a:bodyPr>
          <a:lstStyle/>
          <a:p>
            <a:pPr marL="0" indent="0"/>
            <a:r>
              <a:rPr lang="en-US" sz="2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ABSTRACT</a:t>
            </a:r>
            <a:endParaRPr lang="en-US" sz="2400" dirty="0">
              <a:solidFill>
                <a:srgbClr val="000000"/>
              </a:solidFill>
              <a:effectLst/>
              <a:latin typeface="Calibri" panose="020F0502020204030204" pitchFamily="34" charset="0"/>
              <a:ea typeface="Calibri" panose="020F0502020204030204" pitchFamily="34" charset="0"/>
            </a:endParaRPr>
          </a:p>
          <a:p>
            <a:pPr marL="0" lvl="0" indent="0" algn="l" rtl="0">
              <a:spcBef>
                <a:spcPts val="0"/>
              </a:spcBef>
              <a:spcAft>
                <a:spcPts val="0"/>
              </a:spcAft>
              <a:buNone/>
            </a:pPr>
            <a:endParaRPr lang="en-US" dirty="0"/>
          </a:p>
        </p:txBody>
      </p:sp>
      <p:sp>
        <p:nvSpPr>
          <p:cNvPr id="1076" name="Google Shape;1076;p38"/>
          <p:cNvSpPr txBox="1">
            <a:spLocks noGrp="1"/>
          </p:cNvSpPr>
          <p:nvPr>
            <p:ph type="title" idx="4"/>
          </p:nvPr>
        </p:nvSpPr>
        <p:spPr>
          <a:xfrm>
            <a:off x="3438881" y="1272010"/>
            <a:ext cx="889500" cy="62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bg2">
                    <a:lumMod val="50000"/>
                  </a:schemeClr>
                </a:solidFill>
              </a:rPr>
              <a:t>02</a:t>
            </a:r>
            <a:endParaRPr dirty="0">
              <a:solidFill>
                <a:schemeClr val="bg2">
                  <a:lumMod val="50000"/>
                </a:schemeClr>
              </a:solidFill>
            </a:endParaRPr>
          </a:p>
        </p:txBody>
      </p:sp>
      <p:sp>
        <p:nvSpPr>
          <p:cNvPr id="1077" name="Google Shape;1077;p38"/>
          <p:cNvSpPr txBox="1">
            <a:spLocks noGrp="1"/>
          </p:cNvSpPr>
          <p:nvPr>
            <p:ph type="subTitle" idx="5"/>
          </p:nvPr>
        </p:nvSpPr>
        <p:spPr>
          <a:xfrm>
            <a:off x="3438875" y="1569199"/>
            <a:ext cx="2816761" cy="1205212"/>
          </a:xfrm>
          <a:prstGeom prst="rect">
            <a:avLst/>
          </a:prstGeom>
        </p:spPr>
        <p:txBody>
          <a:bodyPr spcFirstLastPara="1" wrap="square" lIns="91425" tIns="91425" rIns="91425" bIns="0" anchor="b" anchorCtr="0">
            <a:noAutofit/>
          </a:bodyPr>
          <a:lstStyle/>
          <a:p>
            <a:pPr marL="0" marR="0" algn="just">
              <a:lnSpc>
                <a:spcPct val="107000"/>
              </a:lnSpc>
              <a:spcBef>
                <a:spcPts val="0"/>
              </a:spcBef>
              <a:spcAft>
                <a:spcPts val="1580"/>
              </a:spcAft>
            </a:pPr>
            <a:r>
              <a:rPr lang="en-US" sz="2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BACKGROUND INFORMATION</a:t>
            </a:r>
            <a:endParaRPr lang="en-US" sz="2400" dirty="0">
              <a:solidFill>
                <a:srgbClr val="000000"/>
              </a:solidFill>
              <a:effectLst/>
              <a:latin typeface="Calibri" panose="020F0502020204030204" pitchFamily="34" charset="0"/>
              <a:ea typeface="Calibri" panose="020F0502020204030204" pitchFamily="34" charset="0"/>
            </a:endParaRPr>
          </a:p>
        </p:txBody>
      </p:sp>
      <p:sp>
        <p:nvSpPr>
          <p:cNvPr id="1079" name="Google Shape;1079;p38"/>
          <p:cNvSpPr txBox="1">
            <a:spLocks noGrp="1"/>
          </p:cNvSpPr>
          <p:nvPr>
            <p:ph type="title" idx="7"/>
          </p:nvPr>
        </p:nvSpPr>
        <p:spPr>
          <a:xfrm>
            <a:off x="5853381" y="1272010"/>
            <a:ext cx="889500" cy="62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bg2">
                    <a:lumMod val="50000"/>
                  </a:schemeClr>
                </a:solidFill>
              </a:rPr>
              <a:t>03</a:t>
            </a:r>
            <a:endParaRPr dirty="0">
              <a:solidFill>
                <a:schemeClr val="bg2">
                  <a:lumMod val="50000"/>
                </a:schemeClr>
              </a:solidFill>
            </a:endParaRPr>
          </a:p>
        </p:txBody>
      </p:sp>
      <p:sp>
        <p:nvSpPr>
          <p:cNvPr id="1080" name="Google Shape;1080;p38"/>
          <p:cNvSpPr txBox="1">
            <a:spLocks noGrp="1"/>
          </p:cNvSpPr>
          <p:nvPr>
            <p:ph type="subTitle" idx="8"/>
          </p:nvPr>
        </p:nvSpPr>
        <p:spPr>
          <a:xfrm>
            <a:off x="5853381" y="1893040"/>
            <a:ext cx="2266200" cy="2610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US" sz="2400" dirty="0"/>
              <a:t>OBJECTIVES</a:t>
            </a:r>
            <a:endParaRPr sz="2400" dirty="0"/>
          </a:p>
        </p:txBody>
      </p:sp>
      <p:sp>
        <p:nvSpPr>
          <p:cNvPr id="1082" name="Google Shape;1082;p38"/>
          <p:cNvSpPr txBox="1">
            <a:spLocks noGrp="1"/>
          </p:cNvSpPr>
          <p:nvPr>
            <p:ph type="title" idx="13"/>
          </p:nvPr>
        </p:nvSpPr>
        <p:spPr>
          <a:xfrm>
            <a:off x="1024406" y="2899091"/>
            <a:ext cx="889500" cy="62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bg2">
                    <a:lumMod val="50000"/>
                  </a:schemeClr>
                </a:solidFill>
              </a:rPr>
              <a:t>04</a:t>
            </a:r>
            <a:endParaRPr dirty="0">
              <a:solidFill>
                <a:schemeClr val="bg2">
                  <a:lumMod val="50000"/>
                </a:schemeClr>
              </a:solidFill>
            </a:endParaRPr>
          </a:p>
        </p:txBody>
      </p:sp>
      <p:sp>
        <p:nvSpPr>
          <p:cNvPr id="1083" name="Google Shape;1083;p38"/>
          <p:cNvSpPr txBox="1">
            <a:spLocks noGrp="1"/>
          </p:cNvSpPr>
          <p:nvPr>
            <p:ph type="subTitle" idx="14"/>
          </p:nvPr>
        </p:nvSpPr>
        <p:spPr>
          <a:xfrm>
            <a:off x="993043" y="3320785"/>
            <a:ext cx="1402428" cy="420205"/>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US" sz="2400" dirty="0"/>
              <a:t>SCOPE</a:t>
            </a:r>
            <a:endParaRPr sz="2400" dirty="0"/>
          </a:p>
        </p:txBody>
      </p:sp>
      <p:sp>
        <p:nvSpPr>
          <p:cNvPr id="1085" name="Google Shape;1085;p38"/>
          <p:cNvSpPr txBox="1">
            <a:spLocks noGrp="1"/>
          </p:cNvSpPr>
          <p:nvPr>
            <p:ph type="title" idx="16"/>
          </p:nvPr>
        </p:nvSpPr>
        <p:spPr>
          <a:xfrm>
            <a:off x="3438906" y="2899091"/>
            <a:ext cx="889500" cy="62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bg2">
                    <a:lumMod val="50000"/>
                  </a:schemeClr>
                </a:solidFill>
              </a:rPr>
              <a:t>05</a:t>
            </a:r>
            <a:endParaRPr dirty="0">
              <a:solidFill>
                <a:schemeClr val="bg2">
                  <a:lumMod val="50000"/>
                </a:schemeClr>
              </a:solidFill>
            </a:endParaRPr>
          </a:p>
        </p:txBody>
      </p:sp>
      <p:sp>
        <p:nvSpPr>
          <p:cNvPr id="1086" name="Google Shape;1086;p38"/>
          <p:cNvSpPr txBox="1">
            <a:spLocks noGrp="1"/>
          </p:cNvSpPr>
          <p:nvPr>
            <p:ph type="subTitle" idx="17"/>
          </p:nvPr>
        </p:nvSpPr>
        <p:spPr>
          <a:xfrm>
            <a:off x="3429888" y="4201010"/>
            <a:ext cx="2266200" cy="261000"/>
          </a:xfrm>
          <a:prstGeom prst="rect">
            <a:avLst/>
          </a:prstGeom>
        </p:spPr>
        <p:txBody>
          <a:bodyPr spcFirstLastPara="1" wrap="square" lIns="91425" tIns="91425" rIns="91425" bIns="0" anchor="b" anchorCtr="0">
            <a:noAutofit/>
          </a:bodyPr>
          <a:lstStyle/>
          <a:p>
            <a:pPr marL="0" lvl="0" indent="0" algn="l" rtl="0">
              <a:spcBef>
                <a:spcPts val="0"/>
              </a:spcBef>
              <a:spcAft>
                <a:spcPts val="1200"/>
              </a:spcAft>
              <a:buNone/>
            </a:pPr>
            <a:r>
              <a:rPr lang="en" dirty="0"/>
              <a:t>USE CASE &amp; SEQUENCE</a:t>
            </a:r>
            <a:br>
              <a:rPr lang="en" dirty="0"/>
            </a:br>
            <a:r>
              <a:rPr lang="en" dirty="0"/>
              <a:t>DIAGRAM</a:t>
            </a:r>
            <a:endParaRPr dirty="0"/>
          </a:p>
        </p:txBody>
      </p:sp>
      <p:sp>
        <p:nvSpPr>
          <p:cNvPr id="1088" name="Google Shape;1088;p38"/>
          <p:cNvSpPr txBox="1">
            <a:spLocks noGrp="1"/>
          </p:cNvSpPr>
          <p:nvPr>
            <p:ph type="title" idx="19"/>
          </p:nvPr>
        </p:nvSpPr>
        <p:spPr>
          <a:xfrm>
            <a:off x="5853406" y="2899091"/>
            <a:ext cx="889500" cy="62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bg2">
                    <a:lumMod val="50000"/>
                  </a:schemeClr>
                </a:solidFill>
              </a:rPr>
              <a:t>06</a:t>
            </a:r>
            <a:endParaRPr dirty="0">
              <a:solidFill>
                <a:schemeClr val="bg2">
                  <a:lumMod val="50000"/>
                </a:schemeClr>
              </a:solidFill>
            </a:endParaRPr>
          </a:p>
        </p:txBody>
      </p:sp>
      <p:sp>
        <p:nvSpPr>
          <p:cNvPr id="1089" name="Google Shape;1089;p38"/>
          <p:cNvSpPr txBox="1">
            <a:spLocks noGrp="1"/>
          </p:cNvSpPr>
          <p:nvPr>
            <p:ph type="subTitle" idx="20"/>
          </p:nvPr>
        </p:nvSpPr>
        <p:spPr>
          <a:xfrm>
            <a:off x="5853381" y="3740990"/>
            <a:ext cx="2266200" cy="2610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US" dirty="0"/>
              <a:t>USE CASE</a:t>
            </a:r>
            <a:br>
              <a:rPr lang="en-US" dirty="0"/>
            </a:br>
            <a:r>
              <a:rPr lang="en-US" dirty="0"/>
              <a:t>SPECIFICATION</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17"/>
        <p:cNvGrpSpPr/>
        <p:nvPr/>
      </p:nvGrpSpPr>
      <p:grpSpPr>
        <a:xfrm>
          <a:off x="0" y="0"/>
          <a:ext cx="0" cy="0"/>
          <a:chOff x="0" y="0"/>
          <a:chExt cx="0" cy="0"/>
        </a:xfrm>
      </p:grpSpPr>
      <p:grpSp>
        <p:nvGrpSpPr>
          <p:cNvPr id="1518" name="Google Shape;1518;p47"/>
          <p:cNvGrpSpPr/>
          <p:nvPr/>
        </p:nvGrpSpPr>
        <p:grpSpPr>
          <a:xfrm>
            <a:off x="131783" y="-1149232"/>
            <a:ext cx="11643920" cy="7133352"/>
            <a:chOff x="131783" y="-1149232"/>
            <a:chExt cx="11643920" cy="7133352"/>
          </a:xfrm>
        </p:grpSpPr>
        <p:grpSp>
          <p:nvGrpSpPr>
            <p:cNvPr id="1519" name="Google Shape;1519;p47"/>
            <p:cNvGrpSpPr/>
            <p:nvPr/>
          </p:nvGrpSpPr>
          <p:grpSpPr>
            <a:xfrm>
              <a:off x="131783" y="-350450"/>
              <a:ext cx="6285124" cy="6334570"/>
              <a:chOff x="131783" y="-350450"/>
              <a:chExt cx="6285124" cy="6334570"/>
            </a:xfrm>
          </p:grpSpPr>
          <p:grpSp>
            <p:nvGrpSpPr>
              <p:cNvPr id="1520" name="Google Shape;1520;p47"/>
              <p:cNvGrpSpPr/>
              <p:nvPr/>
            </p:nvGrpSpPr>
            <p:grpSpPr>
              <a:xfrm flipH="1">
                <a:off x="1737095" y="216175"/>
                <a:ext cx="4679811" cy="5767945"/>
                <a:chOff x="-2248823" y="69657"/>
                <a:chExt cx="4116653" cy="5073843"/>
              </a:xfrm>
            </p:grpSpPr>
            <p:sp>
              <p:nvSpPr>
                <p:cNvPr id="1521" name="Google Shape;1521;p47"/>
                <p:cNvSpPr/>
                <p:nvPr/>
              </p:nvSpPr>
              <p:spPr>
                <a:xfrm>
                  <a:off x="-2248823" y="69657"/>
                  <a:ext cx="4116653" cy="5073843"/>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7"/>
                <p:cNvSpPr/>
                <p:nvPr/>
              </p:nvSpPr>
              <p:spPr>
                <a:xfrm>
                  <a:off x="-1536939" y="4125904"/>
                  <a:ext cx="3346930" cy="588661"/>
                </a:xfrm>
                <a:custGeom>
                  <a:avLst/>
                  <a:gdLst/>
                  <a:ahLst/>
                  <a:cxnLst/>
                  <a:rect l="l" t="t" r="r" b="b"/>
                  <a:pathLst>
                    <a:path w="52257" h="9191" extrusionOk="0">
                      <a:moveTo>
                        <a:pt x="52256" y="0"/>
                      </a:moveTo>
                      <a:lnTo>
                        <a:pt x="0" y="9152"/>
                      </a:lnTo>
                      <a:lnTo>
                        <a:pt x="0" y="9191"/>
                      </a:lnTo>
                      <a:lnTo>
                        <a:pt x="52256" y="40"/>
                      </a:lnTo>
                      <a:lnTo>
                        <a:pt x="52256"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7"/>
                <p:cNvSpPr/>
                <p:nvPr/>
              </p:nvSpPr>
              <p:spPr>
                <a:xfrm>
                  <a:off x="-1568386" y="3952336"/>
                  <a:ext cx="3348211" cy="588661"/>
                </a:xfrm>
                <a:custGeom>
                  <a:avLst/>
                  <a:gdLst/>
                  <a:ahLst/>
                  <a:cxnLst/>
                  <a:rect l="l" t="t" r="r" b="b"/>
                  <a:pathLst>
                    <a:path w="52277" h="9191" extrusionOk="0">
                      <a:moveTo>
                        <a:pt x="52257" y="0"/>
                      </a:moveTo>
                      <a:lnTo>
                        <a:pt x="0" y="9152"/>
                      </a:lnTo>
                      <a:lnTo>
                        <a:pt x="20" y="9191"/>
                      </a:lnTo>
                      <a:lnTo>
                        <a:pt x="52276"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7"/>
                <p:cNvSpPr/>
                <p:nvPr/>
              </p:nvSpPr>
              <p:spPr>
                <a:xfrm>
                  <a:off x="-1598617" y="3778767"/>
                  <a:ext cx="3346994" cy="588661"/>
                </a:xfrm>
                <a:custGeom>
                  <a:avLst/>
                  <a:gdLst/>
                  <a:ahLst/>
                  <a:cxnLst/>
                  <a:rect l="l" t="t" r="r" b="b"/>
                  <a:pathLst>
                    <a:path w="52258"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7"/>
                <p:cNvSpPr/>
                <p:nvPr/>
              </p:nvSpPr>
              <p:spPr>
                <a:xfrm>
                  <a:off x="-1628783" y="3605199"/>
                  <a:ext cx="3346930" cy="588661"/>
                </a:xfrm>
                <a:custGeom>
                  <a:avLst/>
                  <a:gdLst/>
                  <a:ahLst/>
                  <a:cxnLst/>
                  <a:rect l="l" t="t" r="r" b="b"/>
                  <a:pathLst>
                    <a:path w="52257" h="9191" extrusionOk="0">
                      <a:moveTo>
                        <a:pt x="52257" y="0"/>
                      </a:moveTo>
                      <a:lnTo>
                        <a:pt x="1" y="9152"/>
                      </a:lnTo>
                      <a:lnTo>
                        <a:pt x="1"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7"/>
                <p:cNvSpPr/>
                <p:nvPr/>
              </p:nvSpPr>
              <p:spPr>
                <a:xfrm>
                  <a:off x="-1658949" y="3431631"/>
                  <a:ext cx="3346930" cy="588661"/>
                </a:xfrm>
                <a:custGeom>
                  <a:avLst/>
                  <a:gdLst/>
                  <a:ahLst/>
                  <a:cxnLst/>
                  <a:rect l="l" t="t" r="r" b="b"/>
                  <a:pathLst>
                    <a:path w="52257" h="9191" extrusionOk="0">
                      <a:moveTo>
                        <a:pt x="52257" y="0"/>
                      </a:moveTo>
                      <a:lnTo>
                        <a:pt x="0" y="9152"/>
                      </a:lnTo>
                      <a:lnTo>
                        <a:pt x="0" y="9191"/>
                      </a:lnTo>
                      <a:lnTo>
                        <a:pt x="52257" y="20"/>
                      </a:lnTo>
                      <a:lnTo>
                        <a:pt x="52257" y="0"/>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7"/>
                <p:cNvSpPr/>
                <p:nvPr/>
              </p:nvSpPr>
              <p:spPr>
                <a:xfrm>
                  <a:off x="-1690396" y="3256782"/>
                  <a:ext cx="3348211" cy="588725"/>
                </a:xfrm>
                <a:custGeom>
                  <a:avLst/>
                  <a:gdLst/>
                  <a:ahLst/>
                  <a:cxnLst/>
                  <a:rect l="l" t="t" r="r" b="b"/>
                  <a:pathLst>
                    <a:path w="52277" h="9192" extrusionOk="0">
                      <a:moveTo>
                        <a:pt x="52276" y="1"/>
                      </a:moveTo>
                      <a:lnTo>
                        <a:pt x="0" y="9172"/>
                      </a:lnTo>
                      <a:lnTo>
                        <a:pt x="20" y="9191"/>
                      </a:lnTo>
                      <a:lnTo>
                        <a:pt x="52276" y="40"/>
                      </a:lnTo>
                      <a:lnTo>
                        <a:pt x="5227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7"/>
                <p:cNvSpPr/>
                <p:nvPr/>
              </p:nvSpPr>
              <p:spPr>
                <a:xfrm>
                  <a:off x="-1720562" y="3083213"/>
                  <a:ext cx="3348147" cy="588725"/>
                </a:xfrm>
                <a:custGeom>
                  <a:avLst/>
                  <a:gdLst/>
                  <a:ahLst/>
                  <a:cxnLst/>
                  <a:rect l="l" t="t" r="r" b="b"/>
                  <a:pathLst>
                    <a:path w="52276" h="9192" extrusionOk="0">
                      <a:moveTo>
                        <a:pt x="52256" y="1"/>
                      </a:moveTo>
                      <a:lnTo>
                        <a:pt x="0" y="9172"/>
                      </a:lnTo>
                      <a:lnTo>
                        <a:pt x="20" y="9191"/>
                      </a:lnTo>
                      <a:lnTo>
                        <a:pt x="52276" y="40"/>
                      </a:lnTo>
                      <a:lnTo>
                        <a:pt x="52256" y="1"/>
                      </a:lnTo>
                      <a:close/>
                    </a:path>
                  </a:pathLst>
                </a:custGeom>
                <a:solidFill>
                  <a:schemeClr val="l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 name="Google Shape;1529;p47"/>
              <p:cNvSpPr/>
              <p:nvPr/>
            </p:nvSpPr>
            <p:spPr>
              <a:xfrm>
                <a:off x="131783" y="-350450"/>
                <a:ext cx="4679863" cy="5768008"/>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7"/>
            <p:cNvGrpSpPr/>
            <p:nvPr/>
          </p:nvGrpSpPr>
          <p:grpSpPr>
            <a:xfrm>
              <a:off x="5228329" y="-1149232"/>
              <a:ext cx="6547374" cy="7068997"/>
              <a:chOff x="5228329" y="-1149232"/>
              <a:chExt cx="6547374" cy="7068997"/>
            </a:xfrm>
          </p:grpSpPr>
          <p:grpSp>
            <p:nvGrpSpPr>
              <p:cNvPr id="1531" name="Google Shape;1531;p47"/>
              <p:cNvGrpSpPr/>
              <p:nvPr/>
            </p:nvGrpSpPr>
            <p:grpSpPr>
              <a:xfrm rot="981971">
                <a:off x="5951979" y="-549615"/>
                <a:ext cx="5100073" cy="5869762"/>
                <a:chOff x="4807567" y="-480815"/>
                <a:chExt cx="5940780" cy="6837346"/>
              </a:xfrm>
            </p:grpSpPr>
            <p:sp>
              <p:nvSpPr>
                <p:cNvPr id="1532" name="Google Shape;1532;p47"/>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47"/>
                <p:cNvGrpSpPr/>
                <p:nvPr/>
              </p:nvGrpSpPr>
              <p:grpSpPr>
                <a:xfrm>
                  <a:off x="5870799" y="699738"/>
                  <a:ext cx="3782587" cy="4699225"/>
                  <a:chOff x="1854575" y="598700"/>
                  <a:chExt cx="3467400" cy="4699225"/>
                </a:xfrm>
              </p:grpSpPr>
              <p:cxnSp>
                <p:nvCxnSpPr>
                  <p:cNvPr id="1534" name="Google Shape;1534;p47"/>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5" name="Google Shape;1535;p47"/>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6" name="Google Shape;1536;p47"/>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7" name="Google Shape;1537;p47"/>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8" name="Google Shape;1538;p47"/>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39" name="Google Shape;1539;p47"/>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0" name="Google Shape;1540;p47"/>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1" name="Google Shape;1541;p47"/>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2" name="Google Shape;1542;p47"/>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3" name="Google Shape;1543;p47"/>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4" name="Google Shape;1544;p47"/>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5" name="Google Shape;1545;p47"/>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6" name="Google Shape;1546;p47"/>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7" name="Google Shape;1547;p47"/>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8" name="Google Shape;1548;p47"/>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49" name="Google Shape;1549;p47"/>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0" name="Google Shape;1550;p47"/>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1" name="Google Shape;1551;p47"/>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2" name="Google Shape;1552;p47"/>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3" name="Google Shape;1553;p47"/>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4" name="Google Shape;1554;p47"/>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5" name="Google Shape;1555;p47"/>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556" name="Google Shape;1556;p47"/>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1557" name="Google Shape;1557;p47"/>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7"/>
              <p:cNvSpPr/>
              <p:nvPr/>
            </p:nvSpPr>
            <p:spPr>
              <a:xfrm rot="2540228">
                <a:off x="6848538" y="434645"/>
                <a:ext cx="800733" cy="506885"/>
              </a:xfrm>
              <a:custGeom>
                <a:avLst/>
                <a:gdLst/>
                <a:ahLst/>
                <a:cxnLst/>
                <a:rect l="l" t="t" r="r" b="b"/>
                <a:pathLst>
                  <a:path w="12039" h="7621" extrusionOk="0">
                    <a:moveTo>
                      <a:pt x="10920" y="1"/>
                    </a:moveTo>
                    <a:lnTo>
                      <a:pt x="1" y="5244"/>
                    </a:lnTo>
                    <a:lnTo>
                      <a:pt x="315" y="5480"/>
                    </a:lnTo>
                    <a:lnTo>
                      <a:pt x="256" y="5774"/>
                    </a:lnTo>
                    <a:lnTo>
                      <a:pt x="551" y="6010"/>
                    </a:lnTo>
                    <a:lnTo>
                      <a:pt x="531" y="6344"/>
                    </a:lnTo>
                    <a:lnTo>
                      <a:pt x="826" y="6579"/>
                    </a:lnTo>
                    <a:lnTo>
                      <a:pt x="826" y="6992"/>
                    </a:lnTo>
                    <a:lnTo>
                      <a:pt x="1140" y="7228"/>
                    </a:lnTo>
                    <a:lnTo>
                      <a:pt x="1120" y="7620"/>
                    </a:lnTo>
                    <a:lnTo>
                      <a:pt x="12039" y="2377"/>
                    </a:lnTo>
                    <a:lnTo>
                      <a:pt x="11725" y="2141"/>
                    </a:lnTo>
                    <a:lnTo>
                      <a:pt x="11744" y="1729"/>
                    </a:lnTo>
                    <a:lnTo>
                      <a:pt x="11430" y="1552"/>
                    </a:lnTo>
                    <a:lnTo>
                      <a:pt x="11469" y="1179"/>
                    </a:lnTo>
                    <a:lnTo>
                      <a:pt x="11155" y="1022"/>
                    </a:lnTo>
                    <a:lnTo>
                      <a:pt x="11175" y="551"/>
                    </a:lnTo>
                    <a:lnTo>
                      <a:pt x="10880" y="433"/>
                    </a:lnTo>
                    <a:lnTo>
                      <a:pt x="10920" y="1"/>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7"/>
              <p:cNvSpPr/>
              <p:nvPr/>
            </p:nvSpPr>
            <p:spPr>
              <a:xfrm rot="2540228">
                <a:off x="6953776" y="83290"/>
                <a:ext cx="800733" cy="505554"/>
              </a:xfrm>
              <a:custGeom>
                <a:avLst/>
                <a:gdLst/>
                <a:ahLst/>
                <a:cxnLst/>
                <a:rect l="l" t="t" r="r" b="b"/>
                <a:pathLst>
                  <a:path w="12039" h="7601" extrusionOk="0">
                    <a:moveTo>
                      <a:pt x="10899" y="0"/>
                    </a:moveTo>
                    <a:lnTo>
                      <a:pt x="0" y="5244"/>
                    </a:lnTo>
                    <a:lnTo>
                      <a:pt x="295" y="5479"/>
                    </a:lnTo>
                    <a:lnTo>
                      <a:pt x="255" y="5774"/>
                    </a:lnTo>
                    <a:lnTo>
                      <a:pt x="550" y="5990"/>
                    </a:lnTo>
                    <a:lnTo>
                      <a:pt x="511" y="6343"/>
                    </a:lnTo>
                    <a:lnTo>
                      <a:pt x="825" y="6559"/>
                    </a:lnTo>
                    <a:lnTo>
                      <a:pt x="825" y="6992"/>
                    </a:lnTo>
                    <a:lnTo>
                      <a:pt x="1139" y="7227"/>
                    </a:lnTo>
                    <a:lnTo>
                      <a:pt x="1119" y="7600"/>
                    </a:lnTo>
                    <a:lnTo>
                      <a:pt x="12038" y="2357"/>
                    </a:lnTo>
                    <a:lnTo>
                      <a:pt x="11724" y="2141"/>
                    </a:lnTo>
                    <a:lnTo>
                      <a:pt x="11724" y="1729"/>
                    </a:lnTo>
                    <a:lnTo>
                      <a:pt x="11429" y="1552"/>
                    </a:lnTo>
                    <a:lnTo>
                      <a:pt x="11469" y="1179"/>
                    </a:lnTo>
                    <a:lnTo>
                      <a:pt x="11154" y="1002"/>
                    </a:lnTo>
                    <a:lnTo>
                      <a:pt x="11174" y="550"/>
                    </a:lnTo>
                    <a:lnTo>
                      <a:pt x="10879" y="413"/>
                    </a:lnTo>
                    <a:lnTo>
                      <a:pt x="10899" y="0"/>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5" name="Google Shape;1565;p47"/>
          <p:cNvGrpSpPr/>
          <p:nvPr/>
        </p:nvGrpSpPr>
        <p:grpSpPr>
          <a:xfrm>
            <a:off x="1163907" y="-177421"/>
            <a:ext cx="5855541" cy="5495099"/>
            <a:chOff x="-3303468" y="208907"/>
            <a:chExt cx="4276439" cy="5491846"/>
          </a:xfrm>
        </p:grpSpPr>
        <p:sp>
          <p:nvSpPr>
            <p:cNvPr id="1566" name="Google Shape;1566;p47"/>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 name="Google Shape;1567;p47"/>
            <p:cNvGrpSpPr/>
            <p:nvPr/>
          </p:nvGrpSpPr>
          <p:grpSpPr>
            <a:xfrm>
              <a:off x="-2823425" y="605218"/>
              <a:ext cx="3467400" cy="4699225"/>
              <a:chOff x="1854575" y="598700"/>
              <a:chExt cx="3467400" cy="4699225"/>
            </a:xfrm>
          </p:grpSpPr>
          <p:cxnSp>
            <p:nvCxnSpPr>
              <p:cNvPr id="1568" name="Google Shape;1568;p47"/>
              <p:cNvCxnSpPr/>
              <p:nvPr/>
            </p:nvCxnSpPr>
            <p:spPr>
              <a:xfrm>
                <a:off x="1854575" y="59870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69" name="Google Shape;1569;p47"/>
              <p:cNvCxnSpPr/>
              <p:nvPr/>
            </p:nvCxnSpPr>
            <p:spPr>
              <a:xfrm>
                <a:off x="1854575" y="81230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0" name="Google Shape;1570;p47"/>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1" name="Google Shape;1571;p47"/>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2" name="Google Shape;1572;p47"/>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3" name="Google Shape;1573;p47"/>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4" name="Google Shape;1574;p47"/>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5" name="Google Shape;1575;p47"/>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6" name="Google Shape;1576;p47"/>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7" name="Google Shape;1577;p47"/>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8" name="Google Shape;1578;p47"/>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79" name="Google Shape;1579;p47"/>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0" name="Google Shape;1580;p47"/>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1" name="Google Shape;1581;p47"/>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2" name="Google Shape;1582;p47"/>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3" name="Google Shape;1583;p47"/>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4" name="Google Shape;1584;p47"/>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5" name="Google Shape;1585;p47"/>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6" name="Google Shape;1586;p47"/>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7" name="Google Shape;1587;p47"/>
              <p:cNvCxnSpPr/>
              <p:nvPr/>
            </p:nvCxnSpPr>
            <p:spPr>
              <a:xfrm>
                <a:off x="1854575" y="465712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8" name="Google Shape;1588;p47"/>
              <p:cNvCxnSpPr/>
              <p:nvPr/>
            </p:nvCxnSpPr>
            <p:spPr>
              <a:xfrm>
                <a:off x="1854575" y="487072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89" name="Google Shape;1589;p47"/>
              <p:cNvCxnSpPr/>
              <p:nvPr/>
            </p:nvCxnSpPr>
            <p:spPr>
              <a:xfrm>
                <a:off x="1854575" y="508432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590" name="Google Shape;1590;p47"/>
              <p:cNvCxnSpPr/>
              <p:nvPr/>
            </p:nvCxnSpPr>
            <p:spPr>
              <a:xfrm>
                <a:off x="1854575" y="5297925"/>
                <a:ext cx="3467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91" name="Google Shape;1591;p47"/>
          <p:cNvGrpSpPr/>
          <p:nvPr/>
        </p:nvGrpSpPr>
        <p:grpSpPr>
          <a:xfrm>
            <a:off x="3022327" y="3048321"/>
            <a:ext cx="7122011" cy="3776352"/>
            <a:chOff x="3022327" y="3048321"/>
            <a:chExt cx="7122011" cy="3776352"/>
          </a:xfrm>
        </p:grpSpPr>
        <p:grpSp>
          <p:nvGrpSpPr>
            <p:cNvPr id="1592" name="Google Shape;1592;p47"/>
            <p:cNvGrpSpPr/>
            <p:nvPr/>
          </p:nvGrpSpPr>
          <p:grpSpPr>
            <a:xfrm rot="2998637">
              <a:off x="3539897" y="3775455"/>
              <a:ext cx="2531647" cy="2531647"/>
              <a:chOff x="229241" y="3639340"/>
              <a:chExt cx="2531612" cy="2531612"/>
            </a:xfrm>
          </p:grpSpPr>
          <p:sp>
            <p:nvSpPr>
              <p:cNvPr id="1593" name="Google Shape;1593;p47"/>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7"/>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7"/>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7"/>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7"/>
              <p:cNvGrpSpPr/>
              <p:nvPr/>
            </p:nvGrpSpPr>
            <p:grpSpPr>
              <a:xfrm>
                <a:off x="370116" y="3924023"/>
                <a:ext cx="721840" cy="476359"/>
                <a:chOff x="6033583" y="1855755"/>
                <a:chExt cx="475051" cy="313497"/>
              </a:xfrm>
            </p:grpSpPr>
            <p:sp>
              <p:nvSpPr>
                <p:cNvPr id="1598" name="Google Shape;1598;p47"/>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7"/>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0" name="Google Shape;1600;p47"/>
            <p:cNvGrpSpPr/>
            <p:nvPr/>
          </p:nvGrpSpPr>
          <p:grpSpPr>
            <a:xfrm rot="-2345198">
              <a:off x="7672188" y="3495401"/>
              <a:ext cx="2100919" cy="1923347"/>
              <a:chOff x="6693850" y="3421525"/>
              <a:chExt cx="2100902" cy="1923331"/>
            </a:xfrm>
          </p:grpSpPr>
          <p:sp>
            <p:nvSpPr>
              <p:cNvPr id="1601" name="Google Shape;1601;p47"/>
              <p:cNvSpPr/>
              <p:nvPr/>
            </p:nvSpPr>
            <p:spPr>
              <a:xfrm>
                <a:off x="6695252" y="3421525"/>
                <a:ext cx="2099500" cy="1923331"/>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7"/>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7"/>
              <p:cNvSpPr/>
              <p:nvPr/>
            </p:nvSpPr>
            <p:spPr>
              <a:xfrm>
                <a:off x="7514404" y="3425662"/>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CDEBC68B-BF0A-9444-4175-D098E3721F14}"/>
              </a:ext>
            </a:extLst>
          </p:cNvPr>
          <p:cNvPicPr>
            <a:picLocks noChangeAspect="1"/>
          </p:cNvPicPr>
          <p:nvPr/>
        </p:nvPicPr>
        <p:blipFill>
          <a:blip r:embed="rId3"/>
          <a:srcRect/>
          <a:stretch/>
        </p:blipFill>
        <p:spPr>
          <a:xfrm>
            <a:off x="1714460" y="285340"/>
            <a:ext cx="5228333" cy="4033527"/>
          </a:xfrm>
          <a:prstGeom prst="rect">
            <a:avLst/>
          </a:prstGeom>
        </p:spPr>
      </p:pic>
      <p:grpSp>
        <p:nvGrpSpPr>
          <p:cNvPr id="16" name="Google Shape;1591;p47">
            <a:extLst>
              <a:ext uri="{FF2B5EF4-FFF2-40B4-BE49-F238E27FC236}">
                <a16:creationId xmlns:a16="http://schemas.microsoft.com/office/drawing/2014/main" id="{20B5934C-ABEA-46ED-EF7A-C65761DF7F81}"/>
              </a:ext>
            </a:extLst>
          </p:cNvPr>
          <p:cNvGrpSpPr/>
          <p:nvPr/>
        </p:nvGrpSpPr>
        <p:grpSpPr>
          <a:xfrm rot="641632">
            <a:off x="-4561794" y="1044150"/>
            <a:ext cx="6510994" cy="2818305"/>
            <a:chOff x="3539897" y="3488797"/>
            <a:chExt cx="6510994" cy="2818305"/>
          </a:xfrm>
        </p:grpSpPr>
        <p:grpSp>
          <p:nvGrpSpPr>
            <p:cNvPr id="17" name="Google Shape;1592;p47">
              <a:extLst>
                <a:ext uri="{FF2B5EF4-FFF2-40B4-BE49-F238E27FC236}">
                  <a16:creationId xmlns:a16="http://schemas.microsoft.com/office/drawing/2014/main" id="{CBE40319-69DC-4A6E-EA5D-C6637453F428}"/>
                </a:ext>
              </a:extLst>
            </p:cNvPr>
            <p:cNvGrpSpPr/>
            <p:nvPr/>
          </p:nvGrpSpPr>
          <p:grpSpPr>
            <a:xfrm rot="2998637">
              <a:off x="3539897" y="3775455"/>
              <a:ext cx="2531647" cy="2531647"/>
              <a:chOff x="229241" y="3639340"/>
              <a:chExt cx="2531612" cy="2531612"/>
            </a:xfrm>
          </p:grpSpPr>
          <p:sp>
            <p:nvSpPr>
              <p:cNvPr id="22" name="Google Shape;1593;p47">
                <a:extLst>
                  <a:ext uri="{FF2B5EF4-FFF2-40B4-BE49-F238E27FC236}">
                    <a16:creationId xmlns:a16="http://schemas.microsoft.com/office/drawing/2014/main" id="{E68FCF64-78AC-92D2-A80D-462DFA7A6116}"/>
                  </a:ext>
                </a:extLst>
              </p:cNvPr>
              <p:cNvSpPr/>
              <p:nvPr/>
            </p:nvSpPr>
            <p:spPr>
              <a:xfrm>
                <a:off x="251369" y="3643261"/>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94;p47">
                <a:extLst>
                  <a:ext uri="{FF2B5EF4-FFF2-40B4-BE49-F238E27FC236}">
                    <a16:creationId xmlns:a16="http://schemas.microsoft.com/office/drawing/2014/main" id="{7D81B453-76C1-A570-44A0-4A315ED22FC0}"/>
                  </a:ext>
                </a:extLst>
              </p:cNvPr>
              <p:cNvSpPr/>
              <p:nvPr/>
            </p:nvSpPr>
            <p:spPr>
              <a:xfrm>
                <a:off x="229241" y="3639340"/>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95;p47">
                <a:extLst>
                  <a:ext uri="{FF2B5EF4-FFF2-40B4-BE49-F238E27FC236}">
                    <a16:creationId xmlns:a16="http://schemas.microsoft.com/office/drawing/2014/main" id="{C01E60C9-F5DA-7A8D-6018-37DA9CB98824}"/>
                  </a:ext>
                </a:extLst>
              </p:cNvPr>
              <p:cNvSpPr/>
              <p:nvPr/>
            </p:nvSpPr>
            <p:spPr>
              <a:xfrm>
                <a:off x="240937" y="3665455"/>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96;p47">
                <a:extLst>
                  <a:ext uri="{FF2B5EF4-FFF2-40B4-BE49-F238E27FC236}">
                    <a16:creationId xmlns:a16="http://schemas.microsoft.com/office/drawing/2014/main" id="{71BE10D6-BADD-C1D2-97E2-AB6CD1C562CF}"/>
                  </a:ext>
                </a:extLst>
              </p:cNvPr>
              <p:cNvSpPr/>
              <p:nvPr/>
            </p:nvSpPr>
            <p:spPr>
              <a:xfrm>
                <a:off x="239674" y="3664126"/>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1597;p47">
                <a:extLst>
                  <a:ext uri="{FF2B5EF4-FFF2-40B4-BE49-F238E27FC236}">
                    <a16:creationId xmlns:a16="http://schemas.microsoft.com/office/drawing/2014/main" id="{BA7B99FB-B6F0-D8E6-C082-6D114514D7B9}"/>
                  </a:ext>
                </a:extLst>
              </p:cNvPr>
              <p:cNvGrpSpPr/>
              <p:nvPr/>
            </p:nvGrpSpPr>
            <p:grpSpPr>
              <a:xfrm>
                <a:off x="370116" y="3924023"/>
                <a:ext cx="721840" cy="476359"/>
                <a:chOff x="6033583" y="1855755"/>
                <a:chExt cx="475051" cy="313497"/>
              </a:xfrm>
            </p:grpSpPr>
            <p:sp>
              <p:nvSpPr>
                <p:cNvPr id="27" name="Google Shape;1598;p47">
                  <a:extLst>
                    <a:ext uri="{FF2B5EF4-FFF2-40B4-BE49-F238E27FC236}">
                      <a16:creationId xmlns:a16="http://schemas.microsoft.com/office/drawing/2014/main" id="{C64F9596-185B-DDDA-329D-16FF2E8CF211}"/>
                    </a:ext>
                  </a:extLst>
                </p:cNvPr>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599;p47">
                  <a:extLst>
                    <a:ext uri="{FF2B5EF4-FFF2-40B4-BE49-F238E27FC236}">
                      <a16:creationId xmlns:a16="http://schemas.microsoft.com/office/drawing/2014/main" id="{57E70505-33BD-4F69-00EA-BFA5ACB70548}"/>
                    </a:ext>
                  </a:extLst>
                </p:cNvPr>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 name="Google Shape;1600;p47">
              <a:extLst>
                <a:ext uri="{FF2B5EF4-FFF2-40B4-BE49-F238E27FC236}">
                  <a16:creationId xmlns:a16="http://schemas.microsoft.com/office/drawing/2014/main" id="{D6E7E36E-C3B1-3DBF-BED5-81F16AA57F59}"/>
                </a:ext>
              </a:extLst>
            </p:cNvPr>
            <p:cNvGrpSpPr/>
            <p:nvPr/>
          </p:nvGrpSpPr>
          <p:grpSpPr>
            <a:xfrm rot="-2345198">
              <a:off x="7625908" y="3488797"/>
              <a:ext cx="2424983" cy="2529716"/>
              <a:chOff x="6434676" y="3421525"/>
              <a:chExt cx="2424964" cy="2529695"/>
            </a:xfrm>
          </p:grpSpPr>
          <p:sp>
            <p:nvSpPr>
              <p:cNvPr id="19" name="Google Shape;1601;p47">
                <a:extLst>
                  <a:ext uri="{FF2B5EF4-FFF2-40B4-BE49-F238E27FC236}">
                    <a16:creationId xmlns:a16="http://schemas.microsoft.com/office/drawing/2014/main" id="{2723F4A2-BA1D-3D67-C13C-1B98B046D7A1}"/>
                  </a:ext>
                </a:extLst>
              </p:cNvPr>
              <p:cNvSpPr/>
              <p:nvPr/>
            </p:nvSpPr>
            <p:spPr>
              <a:xfrm rot="240885">
                <a:off x="6434676" y="3446418"/>
                <a:ext cx="2424964" cy="2504802"/>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1602;p47">
                <a:extLst>
                  <a:ext uri="{FF2B5EF4-FFF2-40B4-BE49-F238E27FC236}">
                    <a16:creationId xmlns:a16="http://schemas.microsoft.com/office/drawing/2014/main" id="{4FCDB036-4FD2-4308-E3F8-4B1E7112B346}"/>
                  </a:ext>
                </a:extLst>
              </p:cNvPr>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03;p47">
                <a:extLst>
                  <a:ext uri="{FF2B5EF4-FFF2-40B4-BE49-F238E27FC236}">
                    <a16:creationId xmlns:a16="http://schemas.microsoft.com/office/drawing/2014/main" id="{D293D449-D2DE-FB86-B7F6-CE0EBF67CE09}"/>
                  </a:ext>
                </a:extLst>
              </p:cNvPr>
              <p:cNvSpPr/>
              <p:nvPr/>
            </p:nvSpPr>
            <p:spPr>
              <a:xfrm rot="325737">
                <a:off x="7565801" y="3562067"/>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 name="Google Shape;2289;p62">
            <a:extLst>
              <a:ext uri="{FF2B5EF4-FFF2-40B4-BE49-F238E27FC236}">
                <a16:creationId xmlns:a16="http://schemas.microsoft.com/office/drawing/2014/main" id="{5552C165-A073-432A-C4FF-72BC731D49A8}"/>
              </a:ext>
            </a:extLst>
          </p:cNvPr>
          <p:cNvSpPr txBox="1">
            <a:spLocks/>
          </p:cNvSpPr>
          <p:nvPr/>
        </p:nvSpPr>
        <p:spPr>
          <a:xfrm>
            <a:off x="-142819" y="2217772"/>
            <a:ext cx="1910198" cy="11352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en-US" sz="1800" b="1" dirty="0">
                <a:solidFill>
                  <a:srgbClr val="000000"/>
                </a:solidFill>
                <a:effectLst/>
                <a:latin typeface="Alexandria" panose="020B0604020202020204" charset="-78"/>
                <a:ea typeface="Times New Roman" panose="02020603050405020304" pitchFamily="18" charset="0"/>
                <a:cs typeface="Alexandria" panose="020B0604020202020204" charset="-78"/>
              </a:rPr>
              <a:t>Search</a:t>
            </a:r>
            <a:br>
              <a:rPr lang="en-US" sz="1800" b="1" dirty="0">
                <a:solidFill>
                  <a:srgbClr val="000000"/>
                </a:solidFill>
                <a:effectLst/>
                <a:latin typeface="Alexandria" panose="020B0604020202020204" charset="-78"/>
                <a:ea typeface="Times New Roman" panose="02020603050405020304" pitchFamily="18" charset="0"/>
                <a:cs typeface="Alexandria" panose="020B0604020202020204" charset="-78"/>
              </a:rPr>
            </a:br>
            <a:r>
              <a:rPr lang="en-US" sz="1800" b="1" dirty="0">
                <a:solidFill>
                  <a:srgbClr val="000000"/>
                </a:solidFill>
                <a:effectLst/>
                <a:latin typeface="Alexandria" panose="020B0604020202020204" charset="-78"/>
                <a:ea typeface="Times New Roman" panose="02020603050405020304" pitchFamily="18" charset="0"/>
                <a:cs typeface="Alexandria" panose="020B0604020202020204" charset="-78"/>
              </a:rPr>
              <a:t>Doctors</a:t>
            </a:r>
            <a:endParaRPr lang="en-US" sz="2000" dirty="0">
              <a:latin typeface="Alexandria" panose="020B0604020202020204" charset="-78"/>
              <a:cs typeface="Alexandria" panose="020B0604020202020204" charset="-78"/>
            </a:endParaRPr>
          </a:p>
        </p:txBody>
      </p:sp>
    </p:spTree>
    <p:extLst>
      <p:ext uri="{BB962C8B-B14F-4D97-AF65-F5344CB8AC3E}">
        <p14:creationId xmlns:p14="http://schemas.microsoft.com/office/powerpoint/2010/main" val="3723030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78"/>
        <p:cNvGrpSpPr/>
        <p:nvPr/>
      </p:nvGrpSpPr>
      <p:grpSpPr>
        <a:xfrm>
          <a:off x="0" y="0"/>
          <a:ext cx="0" cy="0"/>
          <a:chOff x="0" y="0"/>
          <a:chExt cx="0" cy="0"/>
        </a:xfrm>
      </p:grpSpPr>
      <p:sp>
        <p:nvSpPr>
          <p:cNvPr id="2287" name="Google Shape;2287;p62"/>
          <p:cNvSpPr txBox="1">
            <a:spLocks noGrp="1"/>
          </p:cNvSpPr>
          <p:nvPr>
            <p:ph type="title"/>
          </p:nvPr>
        </p:nvSpPr>
        <p:spPr>
          <a:xfrm>
            <a:off x="713225" y="445025"/>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OUR TEAM</a:t>
            </a:r>
          </a:p>
        </p:txBody>
      </p:sp>
      <p:sp>
        <p:nvSpPr>
          <p:cNvPr id="2288" name="Google Shape;2288;p62"/>
          <p:cNvSpPr txBox="1">
            <a:spLocks noGrp="1"/>
          </p:cNvSpPr>
          <p:nvPr>
            <p:ph type="subTitle" idx="1"/>
          </p:nvPr>
        </p:nvSpPr>
        <p:spPr>
          <a:xfrm>
            <a:off x="1689886" y="3296629"/>
            <a:ext cx="2489700" cy="50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dirty="0"/>
              <a:t>Tamjid Mahmud Mahin</a:t>
            </a:r>
            <a:endParaRPr dirty="0"/>
          </a:p>
        </p:txBody>
      </p:sp>
      <p:sp>
        <p:nvSpPr>
          <p:cNvPr id="2289" name="Google Shape;2289;p62"/>
          <p:cNvSpPr txBox="1">
            <a:spLocks noGrp="1"/>
          </p:cNvSpPr>
          <p:nvPr>
            <p:ph type="subTitle" idx="2"/>
          </p:nvPr>
        </p:nvSpPr>
        <p:spPr>
          <a:xfrm>
            <a:off x="1678300" y="3701491"/>
            <a:ext cx="2489700" cy="79081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b="1" dirty="0"/>
              <a:t>ID: 203-15-14498</a:t>
            </a:r>
            <a:br>
              <a:rPr lang="en-US" b="1" dirty="0"/>
            </a:br>
            <a:r>
              <a:rPr lang="en-US" b="1" dirty="0"/>
              <a:t>SEC: RE_A</a:t>
            </a:r>
            <a:br>
              <a:rPr lang="en-US" b="1" dirty="0"/>
            </a:br>
            <a:r>
              <a:rPr lang="en-US" b="1" dirty="0"/>
              <a:t>DEPT. OF CSE</a:t>
            </a:r>
            <a:endParaRPr b="1" dirty="0"/>
          </a:p>
        </p:txBody>
      </p:sp>
      <p:sp>
        <p:nvSpPr>
          <p:cNvPr id="2290" name="Google Shape;2290;p62"/>
          <p:cNvSpPr txBox="1">
            <a:spLocks noGrp="1"/>
          </p:cNvSpPr>
          <p:nvPr>
            <p:ph type="subTitle" idx="3"/>
          </p:nvPr>
        </p:nvSpPr>
        <p:spPr>
          <a:xfrm>
            <a:off x="4950461" y="3263306"/>
            <a:ext cx="2489700" cy="50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dirty="0"/>
              <a:t>Sourav kumar Mondal </a:t>
            </a:r>
            <a:endParaRPr dirty="0"/>
          </a:p>
        </p:txBody>
      </p:sp>
      <p:sp>
        <p:nvSpPr>
          <p:cNvPr id="2291" name="Google Shape;2291;p62"/>
          <p:cNvSpPr txBox="1">
            <a:spLocks noGrp="1"/>
          </p:cNvSpPr>
          <p:nvPr>
            <p:ph type="subTitle" idx="4"/>
          </p:nvPr>
        </p:nvSpPr>
        <p:spPr>
          <a:xfrm>
            <a:off x="4950461" y="3630474"/>
            <a:ext cx="2489700" cy="64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dirty="0"/>
              <a:t>ID: 192-15-13235</a:t>
            </a:r>
            <a:br>
              <a:rPr lang="en" b="1" dirty="0"/>
            </a:br>
            <a:r>
              <a:rPr lang="en" b="1" dirty="0"/>
              <a:t>SEC: RE_A</a:t>
            </a:r>
            <a:br>
              <a:rPr lang="en" b="1" dirty="0"/>
            </a:br>
            <a:r>
              <a:rPr lang="en" b="1" dirty="0"/>
              <a:t>DEPT. OF CSE</a:t>
            </a:r>
            <a:endParaRPr b="1" dirty="0"/>
          </a:p>
        </p:txBody>
      </p:sp>
      <p:sp>
        <p:nvSpPr>
          <p:cNvPr id="3" name="TextBox 2">
            <a:extLst>
              <a:ext uri="{FF2B5EF4-FFF2-40B4-BE49-F238E27FC236}">
                <a16:creationId xmlns:a16="http://schemas.microsoft.com/office/drawing/2014/main" id="{1485BFA5-9CC2-4667-1A49-9B642A21D57F}"/>
              </a:ext>
            </a:extLst>
          </p:cNvPr>
          <p:cNvSpPr txBox="1"/>
          <p:nvPr/>
        </p:nvSpPr>
        <p:spPr>
          <a:xfrm>
            <a:off x="2867559" y="1302106"/>
            <a:ext cx="4294022" cy="1169551"/>
          </a:xfrm>
          <a:prstGeom prst="rect">
            <a:avLst/>
          </a:prstGeom>
          <a:noFill/>
        </p:spPr>
        <p:txBody>
          <a:bodyPr wrap="square" rtlCol="0">
            <a:spAutoFit/>
          </a:bodyPr>
          <a:lstStyle/>
          <a:p>
            <a:pPr algn="ctr"/>
            <a:r>
              <a:rPr lang="en-US" b="1" dirty="0"/>
              <a:t>Md .</a:t>
            </a:r>
            <a:r>
              <a:rPr lang="en-US" b="1" dirty="0" err="1"/>
              <a:t>Shahariear</a:t>
            </a:r>
            <a:r>
              <a:rPr lang="en-US" b="1" dirty="0"/>
              <a:t> Hossen Rabo</a:t>
            </a:r>
          </a:p>
          <a:p>
            <a:pPr algn="ctr"/>
            <a:r>
              <a:rPr lang="en-US" b="1" dirty="0"/>
              <a:t>Id : 221-15-5164</a:t>
            </a:r>
          </a:p>
          <a:p>
            <a:pPr algn="ctr"/>
            <a:r>
              <a:rPr lang="en-US" b="1" dirty="0"/>
              <a:t>SEC : RE_A </a:t>
            </a:r>
          </a:p>
          <a:p>
            <a:pPr algn="ctr"/>
            <a:r>
              <a:rPr lang="en-US" b="1" dirty="0"/>
              <a:t>DEPT.OF CSE </a:t>
            </a:r>
          </a:p>
          <a:p>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08"/>
        <p:cNvGrpSpPr/>
        <p:nvPr/>
      </p:nvGrpSpPr>
      <p:grpSpPr>
        <a:xfrm>
          <a:off x="0" y="0"/>
          <a:ext cx="0" cy="0"/>
          <a:chOff x="0" y="0"/>
          <a:chExt cx="0" cy="0"/>
        </a:xfrm>
      </p:grpSpPr>
      <p:grpSp>
        <p:nvGrpSpPr>
          <p:cNvPr id="1609" name="Google Shape;1609;p48"/>
          <p:cNvGrpSpPr/>
          <p:nvPr/>
        </p:nvGrpSpPr>
        <p:grpSpPr>
          <a:xfrm>
            <a:off x="-4403626" y="-2804687"/>
            <a:ext cx="14611762" cy="10955555"/>
            <a:chOff x="-4403626" y="-2804687"/>
            <a:chExt cx="14611762" cy="10955555"/>
          </a:xfrm>
        </p:grpSpPr>
        <p:grpSp>
          <p:nvGrpSpPr>
            <p:cNvPr id="1610" name="Google Shape;1610;p48"/>
            <p:cNvGrpSpPr/>
            <p:nvPr/>
          </p:nvGrpSpPr>
          <p:grpSpPr>
            <a:xfrm rot="614816">
              <a:off x="5477086" y="2322154"/>
              <a:ext cx="4276655" cy="5492124"/>
              <a:chOff x="-3303468" y="208907"/>
              <a:chExt cx="4276439" cy="5491846"/>
            </a:xfrm>
          </p:grpSpPr>
          <p:sp>
            <p:nvSpPr>
              <p:cNvPr id="1611" name="Google Shape;1611;p48"/>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 name="Google Shape;1612;p48"/>
              <p:cNvGrpSpPr/>
              <p:nvPr/>
            </p:nvGrpSpPr>
            <p:grpSpPr>
              <a:xfrm>
                <a:off x="-2823425" y="605218"/>
                <a:ext cx="3467400" cy="4699225"/>
                <a:chOff x="1854575" y="598700"/>
                <a:chExt cx="3467400" cy="4699225"/>
              </a:xfrm>
            </p:grpSpPr>
            <p:cxnSp>
              <p:nvCxnSpPr>
                <p:cNvPr id="1613" name="Google Shape;1613;p48"/>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14" name="Google Shape;1614;p48"/>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15" name="Google Shape;1615;p48"/>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16" name="Google Shape;1616;p48"/>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17" name="Google Shape;1617;p48"/>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18" name="Google Shape;1618;p48"/>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19" name="Google Shape;1619;p48"/>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0" name="Google Shape;1620;p48"/>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1" name="Google Shape;1621;p48"/>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2" name="Google Shape;1622;p48"/>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3" name="Google Shape;1623;p48"/>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4" name="Google Shape;1624;p48"/>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5" name="Google Shape;1625;p48"/>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6" name="Google Shape;1626;p48"/>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7" name="Google Shape;1627;p48"/>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8" name="Google Shape;1628;p48"/>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29" name="Google Shape;1629;p48"/>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30" name="Google Shape;1630;p48"/>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31" name="Google Shape;1631;p48"/>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32" name="Google Shape;1632;p48"/>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33" name="Google Shape;1633;p48"/>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34" name="Google Shape;1634;p48"/>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35" name="Google Shape;1635;p48"/>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1636" name="Google Shape;1636;p48"/>
            <p:cNvSpPr/>
            <p:nvPr/>
          </p:nvSpPr>
          <p:spPr>
            <a:xfrm>
              <a:off x="1909720" y="2085538"/>
              <a:ext cx="4679863" cy="5768008"/>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7" name="Google Shape;1637;p48"/>
            <p:cNvGrpSpPr/>
            <p:nvPr/>
          </p:nvGrpSpPr>
          <p:grpSpPr>
            <a:xfrm rot="1596824" flipH="1">
              <a:off x="-3167049" y="-1712588"/>
              <a:ext cx="6547763" cy="7069417"/>
              <a:chOff x="5228329" y="-1149232"/>
              <a:chExt cx="6547374" cy="7068997"/>
            </a:xfrm>
          </p:grpSpPr>
          <p:grpSp>
            <p:nvGrpSpPr>
              <p:cNvPr id="1638" name="Google Shape;1638;p48"/>
              <p:cNvGrpSpPr/>
              <p:nvPr/>
            </p:nvGrpSpPr>
            <p:grpSpPr>
              <a:xfrm rot="981971">
                <a:off x="5951979" y="-549615"/>
                <a:ext cx="5100073" cy="5869762"/>
                <a:chOff x="4807567" y="-480815"/>
                <a:chExt cx="5940780" cy="6837346"/>
              </a:xfrm>
            </p:grpSpPr>
            <p:sp>
              <p:nvSpPr>
                <p:cNvPr id="1639" name="Google Shape;1639;p48"/>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 name="Google Shape;1640;p48"/>
                <p:cNvGrpSpPr/>
                <p:nvPr/>
              </p:nvGrpSpPr>
              <p:grpSpPr>
                <a:xfrm>
                  <a:off x="5870799" y="699738"/>
                  <a:ext cx="3782587" cy="4699225"/>
                  <a:chOff x="1854575" y="598700"/>
                  <a:chExt cx="3467400" cy="4699225"/>
                </a:xfrm>
              </p:grpSpPr>
              <p:cxnSp>
                <p:nvCxnSpPr>
                  <p:cNvPr id="1641" name="Google Shape;1641;p48"/>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42" name="Google Shape;1642;p48"/>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43" name="Google Shape;1643;p48"/>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44" name="Google Shape;1644;p48"/>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45" name="Google Shape;1645;p48"/>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46" name="Google Shape;1646;p48"/>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47" name="Google Shape;1647;p48"/>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48" name="Google Shape;1648;p48"/>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49" name="Google Shape;1649;p48"/>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0" name="Google Shape;1650;p48"/>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1" name="Google Shape;1651;p48"/>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2" name="Google Shape;1652;p48"/>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3" name="Google Shape;1653;p48"/>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4" name="Google Shape;1654;p48"/>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5" name="Google Shape;1655;p48"/>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6" name="Google Shape;1656;p48"/>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7" name="Google Shape;1657;p48"/>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8" name="Google Shape;1658;p48"/>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59" name="Google Shape;1659;p48"/>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60" name="Google Shape;1660;p48"/>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61" name="Google Shape;1661;p48"/>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62" name="Google Shape;1662;p48"/>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663" name="Google Shape;1663;p48"/>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1664" name="Google Shape;1664;p48"/>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8"/>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8"/>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8"/>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8"/>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8"/>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0" name="Google Shape;1670;p48"/>
          <p:cNvGrpSpPr/>
          <p:nvPr/>
        </p:nvGrpSpPr>
        <p:grpSpPr>
          <a:xfrm>
            <a:off x="4866677" y="298725"/>
            <a:ext cx="3855728" cy="6544106"/>
            <a:chOff x="4866677" y="298725"/>
            <a:chExt cx="3855728" cy="6544106"/>
          </a:xfrm>
        </p:grpSpPr>
        <p:grpSp>
          <p:nvGrpSpPr>
            <p:cNvPr id="1671" name="Google Shape;1671;p48"/>
            <p:cNvGrpSpPr/>
            <p:nvPr/>
          </p:nvGrpSpPr>
          <p:grpSpPr>
            <a:xfrm flipH="1">
              <a:off x="6354507" y="298725"/>
              <a:ext cx="2367898" cy="2220596"/>
              <a:chOff x="5653870" y="502100"/>
              <a:chExt cx="2367898" cy="2220596"/>
            </a:xfrm>
          </p:grpSpPr>
          <p:sp>
            <p:nvSpPr>
              <p:cNvPr id="1672" name="Google Shape;1672;p48"/>
              <p:cNvSpPr/>
              <p:nvPr/>
            </p:nvSpPr>
            <p:spPr>
              <a:xfrm rot="-525254" flipH="1">
                <a:off x="5788005" y="650675"/>
                <a:ext cx="2099626" cy="1923446"/>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6"/>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 name="Google Shape;1673;p48"/>
              <p:cNvGrpSpPr/>
              <p:nvPr/>
            </p:nvGrpSpPr>
            <p:grpSpPr>
              <a:xfrm rot="279956">
                <a:off x="6229104" y="662266"/>
                <a:ext cx="721809" cy="476339"/>
                <a:chOff x="6033583" y="1855755"/>
                <a:chExt cx="475051" cy="313497"/>
              </a:xfrm>
            </p:grpSpPr>
            <p:sp>
              <p:nvSpPr>
                <p:cNvPr id="1674" name="Google Shape;1674;p48"/>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8"/>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6" name="Google Shape;1676;p48"/>
            <p:cNvGrpSpPr/>
            <p:nvPr/>
          </p:nvGrpSpPr>
          <p:grpSpPr>
            <a:xfrm>
              <a:off x="4866677" y="4308538"/>
              <a:ext cx="2534270" cy="2534293"/>
              <a:chOff x="5338127" y="3827463"/>
              <a:chExt cx="2534270" cy="2534293"/>
            </a:xfrm>
          </p:grpSpPr>
          <p:sp>
            <p:nvSpPr>
              <p:cNvPr id="1677" name="Google Shape;1677;p48"/>
              <p:cNvSpPr/>
              <p:nvPr/>
            </p:nvSpPr>
            <p:spPr>
              <a:xfrm flipH="1">
                <a:off x="5464714" y="3832736"/>
                <a:ext cx="2384226" cy="2415524"/>
              </a:xfrm>
              <a:custGeom>
                <a:avLst/>
                <a:gdLst/>
                <a:ahLst/>
                <a:cxnLst/>
                <a:rect l="l" t="t" r="r" b="b"/>
                <a:pathLst>
                  <a:path w="35880" h="36351" extrusionOk="0">
                    <a:moveTo>
                      <a:pt x="1" y="12156"/>
                    </a:moveTo>
                    <a:lnTo>
                      <a:pt x="23233" y="1"/>
                    </a:lnTo>
                    <a:lnTo>
                      <a:pt x="35879" y="24194"/>
                    </a:lnTo>
                    <a:lnTo>
                      <a:pt x="12648" y="36350"/>
                    </a:lnTo>
                    <a:close/>
                  </a:path>
                </a:pathLst>
              </a:custGeom>
              <a:solidFill>
                <a:schemeClr val="accent3"/>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8"/>
              <p:cNvSpPr/>
              <p:nvPr/>
            </p:nvSpPr>
            <p:spPr>
              <a:xfrm flipH="1">
                <a:off x="5339456" y="3828815"/>
                <a:ext cx="2531612" cy="2531612"/>
              </a:xfrm>
              <a:custGeom>
                <a:avLst/>
                <a:gdLst/>
                <a:ahLst/>
                <a:cxnLst/>
                <a:rect l="l" t="t" r="r" b="b"/>
                <a:pathLst>
                  <a:path w="38098" h="38098" extrusionOk="0">
                    <a:moveTo>
                      <a:pt x="0" y="18931"/>
                    </a:moveTo>
                    <a:lnTo>
                      <a:pt x="19186" y="1"/>
                    </a:lnTo>
                    <a:lnTo>
                      <a:pt x="38097" y="19167"/>
                    </a:lnTo>
                    <a:lnTo>
                      <a:pt x="18911" y="38098"/>
                    </a:lnTo>
                    <a:close/>
                  </a:path>
                </a:pathLst>
              </a:custGeom>
              <a:solidFill>
                <a:schemeClr val="accent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8"/>
              <p:cNvSpPr/>
              <p:nvPr/>
            </p:nvSpPr>
            <p:spPr>
              <a:xfrm flipH="1">
                <a:off x="5338127" y="3827487"/>
                <a:ext cx="2534270" cy="2534270"/>
              </a:xfrm>
              <a:custGeom>
                <a:avLst/>
                <a:gdLst/>
                <a:ahLst/>
                <a:cxnLst/>
                <a:rect l="l" t="t" r="r" b="b"/>
                <a:pathLst>
                  <a:path w="38138" h="38138" extrusionOk="0">
                    <a:moveTo>
                      <a:pt x="18931" y="38138"/>
                    </a:moveTo>
                    <a:lnTo>
                      <a:pt x="18951" y="38118"/>
                    </a:lnTo>
                    <a:lnTo>
                      <a:pt x="38137" y="19187"/>
                    </a:lnTo>
                    <a:lnTo>
                      <a:pt x="38137" y="19187"/>
                    </a:lnTo>
                    <a:lnTo>
                      <a:pt x="19206" y="1"/>
                    </a:lnTo>
                    <a:lnTo>
                      <a:pt x="19206" y="21"/>
                    </a:lnTo>
                    <a:lnTo>
                      <a:pt x="0" y="18951"/>
                    </a:lnTo>
                    <a:lnTo>
                      <a:pt x="0" y="18951"/>
                    </a:lnTo>
                    <a:close/>
                    <a:moveTo>
                      <a:pt x="38117" y="19187"/>
                    </a:moveTo>
                    <a:lnTo>
                      <a:pt x="18931" y="38098"/>
                    </a:lnTo>
                    <a:lnTo>
                      <a:pt x="40" y="18951"/>
                    </a:lnTo>
                    <a:lnTo>
                      <a:pt x="19206" y="40"/>
                    </a:lnTo>
                    <a:close/>
                  </a:path>
                </a:pathLst>
              </a:custGeom>
              <a:solidFill>
                <a:srgbClr val="39DFF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8"/>
              <p:cNvSpPr/>
              <p:nvPr/>
            </p:nvSpPr>
            <p:spPr>
              <a:xfrm flipH="1">
                <a:off x="5449098" y="3854930"/>
                <a:ext cx="2410274" cy="2410274"/>
              </a:xfrm>
              <a:custGeom>
                <a:avLst/>
                <a:gdLst/>
                <a:ahLst/>
                <a:cxnLst/>
                <a:rect l="l" t="t" r="r" b="b"/>
                <a:pathLst>
                  <a:path w="36272" h="36272" extrusionOk="0">
                    <a:moveTo>
                      <a:pt x="1" y="14807"/>
                    </a:moveTo>
                    <a:lnTo>
                      <a:pt x="21485" y="0"/>
                    </a:lnTo>
                    <a:lnTo>
                      <a:pt x="36272" y="21464"/>
                    </a:lnTo>
                    <a:lnTo>
                      <a:pt x="14788" y="36271"/>
                    </a:lnTo>
                    <a:close/>
                  </a:path>
                </a:pathLst>
              </a:custGeom>
              <a:solidFill>
                <a:schemeClr val="accent1"/>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8"/>
              <p:cNvSpPr/>
              <p:nvPr/>
            </p:nvSpPr>
            <p:spPr>
              <a:xfrm flipH="1">
                <a:off x="5447769" y="3853601"/>
                <a:ext cx="2412866" cy="2411603"/>
              </a:xfrm>
              <a:custGeom>
                <a:avLst/>
                <a:gdLst/>
                <a:ahLst/>
                <a:cxnLst/>
                <a:rect l="l" t="t" r="r" b="b"/>
                <a:pathLst>
                  <a:path w="36311" h="36292" extrusionOk="0">
                    <a:moveTo>
                      <a:pt x="14807" y="36291"/>
                    </a:moveTo>
                    <a:lnTo>
                      <a:pt x="14807" y="36291"/>
                    </a:lnTo>
                    <a:lnTo>
                      <a:pt x="36311" y="21484"/>
                    </a:lnTo>
                    <a:lnTo>
                      <a:pt x="36291" y="21465"/>
                    </a:lnTo>
                    <a:lnTo>
                      <a:pt x="21504" y="1"/>
                    </a:lnTo>
                    <a:lnTo>
                      <a:pt x="21484" y="1"/>
                    </a:lnTo>
                    <a:lnTo>
                      <a:pt x="0" y="14827"/>
                    </a:lnTo>
                    <a:lnTo>
                      <a:pt x="0" y="14827"/>
                    </a:lnTo>
                    <a:close/>
                    <a:moveTo>
                      <a:pt x="36271" y="21465"/>
                    </a:moveTo>
                    <a:lnTo>
                      <a:pt x="14807" y="36272"/>
                    </a:lnTo>
                    <a:lnTo>
                      <a:pt x="20" y="14827"/>
                    </a:lnTo>
                    <a:lnTo>
                      <a:pt x="21484" y="40"/>
                    </a:lnTo>
                    <a:close/>
                  </a:path>
                </a:pathLst>
              </a:custGeom>
              <a:solidFill>
                <a:srgbClr val="D5EE7C"/>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8"/>
              <p:cNvSpPr/>
              <p:nvPr/>
            </p:nvSpPr>
            <p:spPr>
              <a:xfrm rot="-525254" flipH="1">
                <a:off x="6672201" y="3898361"/>
                <a:ext cx="977498" cy="598943"/>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3" name="Google Shape;1683;p48"/>
          <p:cNvGrpSpPr/>
          <p:nvPr/>
        </p:nvGrpSpPr>
        <p:grpSpPr>
          <a:xfrm>
            <a:off x="1444959" y="-266963"/>
            <a:ext cx="5940780" cy="6837346"/>
            <a:chOff x="1601617" y="-379465"/>
            <a:chExt cx="5940780" cy="6837346"/>
          </a:xfrm>
        </p:grpSpPr>
        <p:grpSp>
          <p:nvGrpSpPr>
            <p:cNvPr id="1684" name="Google Shape;1684;p48"/>
            <p:cNvGrpSpPr/>
            <p:nvPr/>
          </p:nvGrpSpPr>
          <p:grpSpPr>
            <a:xfrm>
              <a:off x="1601617" y="-379465"/>
              <a:ext cx="5940780" cy="6837346"/>
              <a:chOff x="4807567" y="-480815"/>
              <a:chExt cx="5940780" cy="6837346"/>
            </a:xfrm>
          </p:grpSpPr>
          <p:sp>
            <p:nvSpPr>
              <p:cNvPr id="1685" name="Google Shape;1685;p48"/>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 name="Google Shape;1686;p48"/>
              <p:cNvGrpSpPr/>
              <p:nvPr/>
            </p:nvGrpSpPr>
            <p:grpSpPr>
              <a:xfrm>
                <a:off x="5870799" y="699738"/>
                <a:ext cx="3782587" cy="4699225"/>
                <a:chOff x="1854575" y="598700"/>
                <a:chExt cx="3467400" cy="4699225"/>
              </a:xfrm>
            </p:grpSpPr>
            <p:cxnSp>
              <p:nvCxnSpPr>
                <p:cNvPr id="1687" name="Google Shape;1687;p48"/>
                <p:cNvCxnSpPr/>
                <p:nvPr/>
              </p:nvCxnSpPr>
              <p:spPr>
                <a:xfrm>
                  <a:off x="1854575" y="59870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88" name="Google Shape;1688;p48"/>
                <p:cNvCxnSpPr/>
                <p:nvPr/>
              </p:nvCxnSpPr>
              <p:spPr>
                <a:xfrm>
                  <a:off x="1854575" y="81230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89" name="Google Shape;1689;p48"/>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0" name="Google Shape;1690;p48"/>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1" name="Google Shape;1691;p48"/>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2" name="Google Shape;1692;p48"/>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3" name="Google Shape;1693;p48"/>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4" name="Google Shape;1694;p48"/>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5" name="Google Shape;1695;p48"/>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6" name="Google Shape;1696;p48"/>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7" name="Google Shape;1697;p48"/>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8" name="Google Shape;1698;p48"/>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699" name="Google Shape;1699;p48"/>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0" name="Google Shape;1700;p48"/>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1" name="Google Shape;1701;p48"/>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2" name="Google Shape;1702;p48"/>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3" name="Google Shape;1703;p48"/>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4" name="Google Shape;1704;p48"/>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5" name="Google Shape;1705;p48"/>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6" name="Google Shape;1706;p48"/>
                <p:cNvCxnSpPr/>
                <p:nvPr/>
              </p:nvCxnSpPr>
              <p:spPr>
                <a:xfrm>
                  <a:off x="1854575" y="465712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7" name="Google Shape;1707;p48"/>
                <p:cNvCxnSpPr/>
                <p:nvPr/>
              </p:nvCxnSpPr>
              <p:spPr>
                <a:xfrm>
                  <a:off x="1854575" y="487072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8" name="Google Shape;1708;p48"/>
                <p:cNvCxnSpPr/>
                <p:nvPr/>
              </p:nvCxnSpPr>
              <p:spPr>
                <a:xfrm>
                  <a:off x="1854575" y="508432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709" name="Google Shape;1709;p48"/>
                <p:cNvCxnSpPr/>
                <p:nvPr/>
              </p:nvCxnSpPr>
              <p:spPr>
                <a:xfrm>
                  <a:off x="1854575" y="5297925"/>
                  <a:ext cx="3467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710" name="Google Shape;1710;p48"/>
            <p:cNvGrpSpPr/>
            <p:nvPr/>
          </p:nvGrpSpPr>
          <p:grpSpPr>
            <a:xfrm>
              <a:off x="2349806" y="500739"/>
              <a:ext cx="952123" cy="1182368"/>
              <a:chOff x="2349806" y="500739"/>
              <a:chExt cx="952123" cy="1182368"/>
            </a:xfrm>
          </p:grpSpPr>
          <p:sp>
            <p:nvSpPr>
              <p:cNvPr id="1711" name="Google Shape;1711;p48"/>
              <p:cNvSpPr/>
              <p:nvPr/>
            </p:nvSpPr>
            <p:spPr>
              <a:xfrm rot="-1623432" flipH="1">
                <a:off x="2429723" y="1021838"/>
                <a:ext cx="800739" cy="506888"/>
              </a:xfrm>
              <a:custGeom>
                <a:avLst/>
                <a:gdLst/>
                <a:ahLst/>
                <a:cxnLst/>
                <a:rect l="l" t="t" r="r" b="b"/>
                <a:pathLst>
                  <a:path w="12039" h="7621" extrusionOk="0">
                    <a:moveTo>
                      <a:pt x="10920" y="1"/>
                    </a:moveTo>
                    <a:lnTo>
                      <a:pt x="1" y="5244"/>
                    </a:lnTo>
                    <a:lnTo>
                      <a:pt x="315" y="5480"/>
                    </a:lnTo>
                    <a:lnTo>
                      <a:pt x="256" y="5774"/>
                    </a:lnTo>
                    <a:lnTo>
                      <a:pt x="551" y="6010"/>
                    </a:lnTo>
                    <a:lnTo>
                      <a:pt x="531" y="6344"/>
                    </a:lnTo>
                    <a:lnTo>
                      <a:pt x="826" y="6579"/>
                    </a:lnTo>
                    <a:lnTo>
                      <a:pt x="826" y="6992"/>
                    </a:lnTo>
                    <a:lnTo>
                      <a:pt x="1140" y="7228"/>
                    </a:lnTo>
                    <a:lnTo>
                      <a:pt x="1120" y="7620"/>
                    </a:lnTo>
                    <a:lnTo>
                      <a:pt x="12039" y="2377"/>
                    </a:lnTo>
                    <a:lnTo>
                      <a:pt x="11725" y="2141"/>
                    </a:lnTo>
                    <a:lnTo>
                      <a:pt x="11744" y="1729"/>
                    </a:lnTo>
                    <a:lnTo>
                      <a:pt x="11430" y="1552"/>
                    </a:lnTo>
                    <a:lnTo>
                      <a:pt x="11469" y="1179"/>
                    </a:lnTo>
                    <a:lnTo>
                      <a:pt x="11155" y="1022"/>
                    </a:lnTo>
                    <a:lnTo>
                      <a:pt x="11175" y="551"/>
                    </a:lnTo>
                    <a:lnTo>
                      <a:pt x="10880" y="433"/>
                    </a:lnTo>
                    <a:lnTo>
                      <a:pt x="10920" y="1"/>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8"/>
              <p:cNvSpPr/>
              <p:nvPr/>
            </p:nvSpPr>
            <p:spPr>
              <a:xfrm rot="-1623432" flipH="1">
                <a:off x="2420971" y="655193"/>
                <a:ext cx="800739" cy="505558"/>
              </a:xfrm>
              <a:custGeom>
                <a:avLst/>
                <a:gdLst/>
                <a:ahLst/>
                <a:cxnLst/>
                <a:rect l="l" t="t" r="r" b="b"/>
                <a:pathLst>
                  <a:path w="12039" h="7601" extrusionOk="0">
                    <a:moveTo>
                      <a:pt x="10899" y="0"/>
                    </a:moveTo>
                    <a:lnTo>
                      <a:pt x="0" y="5244"/>
                    </a:lnTo>
                    <a:lnTo>
                      <a:pt x="295" y="5479"/>
                    </a:lnTo>
                    <a:lnTo>
                      <a:pt x="255" y="5774"/>
                    </a:lnTo>
                    <a:lnTo>
                      <a:pt x="550" y="5990"/>
                    </a:lnTo>
                    <a:lnTo>
                      <a:pt x="511" y="6343"/>
                    </a:lnTo>
                    <a:lnTo>
                      <a:pt x="825" y="6559"/>
                    </a:lnTo>
                    <a:lnTo>
                      <a:pt x="825" y="6992"/>
                    </a:lnTo>
                    <a:lnTo>
                      <a:pt x="1139" y="7227"/>
                    </a:lnTo>
                    <a:lnTo>
                      <a:pt x="1119" y="7600"/>
                    </a:lnTo>
                    <a:lnTo>
                      <a:pt x="12038" y="2357"/>
                    </a:lnTo>
                    <a:lnTo>
                      <a:pt x="11724" y="2141"/>
                    </a:lnTo>
                    <a:lnTo>
                      <a:pt x="11724" y="1729"/>
                    </a:lnTo>
                    <a:lnTo>
                      <a:pt x="11429" y="1552"/>
                    </a:lnTo>
                    <a:lnTo>
                      <a:pt x="11469" y="1179"/>
                    </a:lnTo>
                    <a:lnTo>
                      <a:pt x="11154" y="1002"/>
                    </a:lnTo>
                    <a:lnTo>
                      <a:pt x="11174" y="550"/>
                    </a:lnTo>
                    <a:lnTo>
                      <a:pt x="10879" y="413"/>
                    </a:lnTo>
                    <a:lnTo>
                      <a:pt x="10899" y="0"/>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13" name="Google Shape;1713;p48"/>
          <p:cNvSpPr txBox="1">
            <a:spLocks noGrp="1"/>
          </p:cNvSpPr>
          <p:nvPr>
            <p:ph type="title"/>
          </p:nvPr>
        </p:nvSpPr>
        <p:spPr>
          <a:xfrm>
            <a:off x="1997997" y="1596424"/>
            <a:ext cx="3401400" cy="1996841"/>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sz="4300" dirty="0"/>
              <a:t>THANKS!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41"/>
          <p:cNvSpPr txBox="1">
            <a:spLocks noGrp="1"/>
          </p:cNvSpPr>
          <p:nvPr>
            <p:ph type="title"/>
          </p:nvPr>
        </p:nvSpPr>
        <p:spPr>
          <a:xfrm>
            <a:off x="713250" y="580253"/>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ABSTRACT</a:t>
            </a:r>
            <a:endParaRPr b="0" dirty="0"/>
          </a:p>
        </p:txBody>
      </p:sp>
      <p:sp>
        <p:nvSpPr>
          <p:cNvPr id="1269" name="Google Shape;1269;p41"/>
          <p:cNvSpPr txBox="1">
            <a:spLocks noGrp="1"/>
          </p:cNvSpPr>
          <p:nvPr>
            <p:ph type="subTitle" idx="2"/>
          </p:nvPr>
        </p:nvSpPr>
        <p:spPr>
          <a:xfrm>
            <a:off x="1482191" y="1345813"/>
            <a:ext cx="6412559" cy="115510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2000" dirty="0">
                <a:latin typeface="Alexandria" panose="020B0604020202020204" charset="-78"/>
                <a:cs typeface="Alexandria" panose="020B0604020202020204" charset="-78"/>
              </a:rPr>
              <a:t>The Online Doctor Appointment System simplifies scheduling and managing doctor appointments. Patients can easily book, view availability, and receive reminders, while doctors and administrators manage user information, medical records, and appointments. This digital solution enhances patient satisfaction and streamlines healthcare services, reducing the complexities of traditional scheduling.</a:t>
            </a:r>
            <a:endParaRPr sz="2000" dirty="0">
              <a:latin typeface="Alexandria" panose="020B0604020202020204" charset="-78"/>
              <a:cs typeface="Alexandria" panose="020B0604020202020204" charset="-78"/>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41"/>
          <p:cNvSpPr txBox="1">
            <a:spLocks noGrp="1"/>
          </p:cNvSpPr>
          <p:nvPr>
            <p:ph type="title"/>
          </p:nvPr>
        </p:nvSpPr>
        <p:spPr>
          <a:xfrm>
            <a:off x="713250" y="676844"/>
            <a:ext cx="7717500" cy="5778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1580"/>
              </a:spcAft>
            </a:pPr>
            <a:r>
              <a:rPr lang="en-US"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BACKGROUND INFORMATION</a:t>
            </a:r>
            <a:endParaRPr lang="en-US" dirty="0">
              <a:solidFill>
                <a:srgbClr val="000000"/>
              </a:solidFill>
              <a:effectLst/>
              <a:latin typeface="Calibri" panose="020F0502020204030204" pitchFamily="34" charset="0"/>
              <a:ea typeface="Calibri" panose="020F0502020204030204" pitchFamily="34" charset="0"/>
            </a:endParaRPr>
          </a:p>
        </p:txBody>
      </p:sp>
      <p:sp>
        <p:nvSpPr>
          <p:cNvPr id="1269" name="Google Shape;1269;p41"/>
          <p:cNvSpPr txBox="1">
            <a:spLocks noGrp="1"/>
          </p:cNvSpPr>
          <p:nvPr>
            <p:ph type="subTitle" idx="2"/>
          </p:nvPr>
        </p:nvSpPr>
        <p:spPr>
          <a:xfrm>
            <a:off x="1308325" y="1590513"/>
            <a:ext cx="6948559" cy="255004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2000" dirty="0">
                <a:latin typeface="Alexandria" panose="020B0604020202020204" charset="-78"/>
                <a:cs typeface="Alexandria" panose="020B0604020202020204" charset="-78"/>
              </a:rPr>
              <a:t>Traditional appointment booking is often inefficient, leading to missed appointments and delays. Online doctor appointment systems streamline scheduling, improve time management for healthcare providers, and offer patients a convenient way to book appointments from home.</a:t>
            </a:r>
          </a:p>
        </p:txBody>
      </p:sp>
    </p:spTree>
    <p:extLst>
      <p:ext uri="{BB962C8B-B14F-4D97-AF65-F5344CB8AC3E}">
        <p14:creationId xmlns:p14="http://schemas.microsoft.com/office/powerpoint/2010/main" val="1965886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sp>
        <p:nvSpPr>
          <p:cNvPr id="1404" name="Google Shape;1404;p45"/>
          <p:cNvSpPr txBox="1">
            <a:spLocks noGrp="1"/>
          </p:cNvSpPr>
          <p:nvPr>
            <p:ph type="title"/>
          </p:nvPr>
        </p:nvSpPr>
        <p:spPr>
          <a:xfrm>
            <a:off x="713225" y="445025"/>
            <a:ext cx="7717500" cy="5778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1580"/>
              </a:spcAft>
            </a:pPr>
            <a:r>
              <a:rPr lang="en-US"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OBJECTIVES</a:t>
            </a:r>
            <a:endParaRPr lang="en-US" dirty="0">
              <a:solidFill>
                <a:srgbClr val="000000"/>
              </a:solidFill>
              <a:effectLst/>
              <a:latin typeface="Calibri" panose="020F0502020204030204" pitchFamily="34" charset="0"/>
              <a:ea typeface="Calibri" panose="020F0502020204030204" pitchFamily="34" charset="0"/>
            </a:endParaRPr>
          </a:p>
        </p:txBody>
      </p:sp>
      <p:sp>
        <p:nvSpPr>
          <p:cNvPr id="1405" name="Google Shape;1405;p45"/>
          <p:cNvSpPr txBox="1">
            <a:spLocks noGrp="1"/>
          </p:cNvSpPr>
          <p:nvPr>
            <p:ph type="subTitle" idx="1"/>
          </p:nvPr>
        </p:nvSpPr>
        <p:spPr>
          <a:xfrm>
            <a:off x="2202854" y="1601592"/>
            <a:ext cx="2057400" cy="393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Clr>
                <a:schemeClr val="dk1"/>
              </a:buClr>
              <a:buSzPts val="1100"/>
              <a:buFont typeface="Arial"/>
              <a:buNone/>
            </a:pPr>
            <a:r>
              <a:rPr lang="en-US" dirty="0"/>
              <a:t>Improved Accessibility</a:t>
            </a:r>
          </a:p>
        </p:txBody>
      </p:sp>
      <p:sp>
        <p:nvSpPr>
          <p:cNvPr id="1407" name="Google Shape;1407;p45"/>
          <p:cNvSpPr txBox="1">
            <a:spLocks noGrp="1"/>
          </p:cNvSpPr>
          <p:nvPr>
            <p:ph type="subTitle" idx="3"/>
          </p:nvPr>
        </p:nvSpPr>
        <p:spPr>
          <a:xfrm>
            <a:off x="5347004" y="1601592"/>
            <a:ext cx="2057400" cy="393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Clr>
                <a:schemeClr val="dk1"/>
              </a:buClr>
              <a:buSzPts val="1100"/>
              <a:buFont typeface="Arial"/>
              <a:buNone/>
            </a:pPr>
            <a:r>
              <a:rPr lang="en-US" sz="1800" dirty="0">
                <a:effectLst/>
                <a:latin typeface="Alexandria" panose="020B0604020202020204" charset="-78"/>
                <a:ea typeface="Times New Roman" panose="02020603050405020304" pitchFamily="18" charset="0"/>
                <a:cs typeface="Alexandria" panose="020B0604020202020204" charset="-78"/>
              </a:rPr>
              <a:t>Streamline Appointment Booking</a:t>
            </a:r>
            <a:endParaRPr dirty="0">
              <a:latin typeface="Alexandria" panose="020B0604020202020204" charset="-78"/>
              <a:cs typeface="Alexandria" panose="020B0604020202020204" charset="-78"/>
            </a:endParaRPr>
          </a:p>
        </p:txBody>
      </p:sp>
      <p:sp>
        <p:nvSpPr>
          <p:cNvPr id="1409" name="Google Shape;1409;p45"/>
          <p:cNvSpPr txBox="1">
            <a:spLocks noGrp="1"/>
          </p:cNvSpPr>
          <p:nvPr>
            <p:ph type="subTitle" idx="5"/>
          </p:nvPr>
        </p:nvSpPr>
        <p:spPr>
          <a:xfrm>
            <a:off x="2176557" y="2617531"/>
            <a:ext cx="2057400" cy="393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Clr>
                <a:schemeClr val="dk1"/>
              </a:buClr>
              <a:buSzPts val="1100"/>
              <a:buFont typeface="Arial"/>
              <a:buNone/>
            </a:pPr>
            <a:r>
              <a:rPr lang="en-US" sz="1800" dirty="0">
                <a:effectLst/>
                <a:latin typeface="Alexandria" panose="020B0604020202020204" charset="-78"/>
                <a:ea typeface="Times New Roman" panose="02020603050405020304" pitchFamily="18" charset="0"/>
                <a:cs typeface="Alexandria" panose="020B0604020202020204" charset="-78"/>
              </a:rPr>
              <a:t>Enhance Patient Privacy</a:t>
            </a:r>
            <a:endParaRPr dirty="0">
              <a:latin typeface="Alexandria" panose="020B0604020202020204" charset="-78"/>
              <a:cs typeface="Alexandria" panose="020B0604020202020204" charset="-78"/>
            </a:endParaRPr>
          </a:p>
        </p:txBody>
      </p:sp>
      <p:sp>
        <p:nvSpPr>
          <p:cNvPr id="1411" name="Google Shape;1411;p45"/>
          <p:cNvSpPr txBox="1">
            <a:spLocks noGrp="1"/>
          </p:cNvSpPr>
          <p:nvPr>
            <p:ph type="subTitle" idx="7"/>
          </p:nvPr>
        </p:nvSpPr>
        <p:spPr>
          <a:xfrm>
            <a:off x="5343717" y="2691319"/>
            <a:ext cx="2057400" cy="393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Clr>
                <a:schemeClr val="dk1"/>
              </a:buClr>
              <a:buSzPts val="1100"/>
              <a:buFont typeface="Arial"/>
              <a:buNone/>
            </a:pPr>
            <a:r>
              <a:rPr lang="en-US" sz="1800" dirty="0">
                <a:solidFill>
                  <a:srgbClr val="000000"/>
                </a:solidFill>
                <a:effectLst/>
                <a:latin typeface="Alexandria" panose="020B0604020202020204" charset="-78"/>
                <a:ea typeface="Calibri" panose="020F0502020204030204" pitchFamily="34" charset="0"/>
                <a:cs typeface="Alexandria" panose="020B0604020202020204" charset="-78"/>
              </a:rPr>
              <a:t>Efficient Waiting List Management</a:t>
            </a:r>
            <a:endParaRPr dirty="0">
              <a:latin typeface="Alexandria" panose="020B0604020202020204" charset="-78"/>
              <a:cs typeface="Alexandria" panose="020B0604020202020204" charset="-78"/>
            </a:endParaRPr>
          </a:p>
        </p:txBody>
      </p:sp>
      <p:grpSp>
        <p:nvGrpSpPr>
          <p:cNvPr id="1413" name="Google Shape;1413;p45"/>
          <p:cNvGrpSpPr/>
          <p:nvPr/>
        </p:nvGrpSpPr>
        <p:grpSpPr>
          <a:xfrm>
            <a:off x="4935762" y="1306828"/>
            <a:ext cx="319468" cy="492110"/>
            <a:chOff x="6838362" y="1279213"/>
            <a:chExt cx="276332" cy="425664"/>
          </a:xfrm>
        </p:grpSpPr>
        <p:sp>
          <p:nvSpPr>
            <p:cNvPr id="1414" name="Google Shape;1414;p45"/>
            <p:cNvSpPr/>
            <p:nvPr/>
          </p:nvSpPr>
          <p:spPr>
            <a:xfrm>
              <a:off x="6838362" y="1407711"/>
              <a:ext cx="276332" cy="255540"/>
            </a:xfrm>
            <a:custGeom>
              <a:avLst/>
              <a:gdLst/>
              <a:ahLst/>
              <a:cxnLst/>
              <a:rect l="l" t="t" r="r" b="b"/>
              <a:pathLst>
                <a:path w="6645" h="6145" extrusionOk="0">
                  <a:moveTo>
                    <a:pt x="0" y="1"/>
                  </a:moveTo>
                  <a:lnTo>
                    <a:pt x="0" y="6145"/>
                  </a:lnTo>
                  <a:lnTo>
                    <a:pt x="6645" y="6145"/>
                  </a:lnTo>
                  <a:lnTo>
                    <a:pt x="6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a:off x="6838362" y="1407711"/>
              <a:ext cx="58469" cy="44621"/>
            </a:xfrm>
            <a:custGeom>
              <a:avLst/>
              <a:gdLst/>
              <a:ahLst/>
              <a:cxnLst/>
              <a:rect l="l" t="t" r="r" b="b"/>
              <a:pathLst>
                <a:path w="1406" h="1073" extrusionOk="0">
                  <a:moveTo>
                    <a:pt x="0" y="1"/>
                  </a:moveTo>
                  <a:lnTo>
                    <a:pt x="0" y="1072"/>
                  </a:lnTo>
                  <a:lnTo>
                    <a:pt x="1405" y="1072"/>
                  </a:lnTo>
                  <a:lnTo>
                    <a:pt x="1405" y="1"/>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a:off x="6838362" y="1407711"/>
              <a:ext cx="29733" cy="44621"/>
            </a:xfrm>
            <a:custGeom>
              <a:avLst/>
              <a:gdLst/>
              <a:ahLst/>
              <a:cxnLst/>
              <a:rect l="l" t="t" r="r" b="b"/>
              <a:pathLst>
                <a:path w="715" h="1073" extrusionOk="0">
                  <a:moveTo>
                    <a:pt x="0" y="1"/>
                  </a:moveTo>
                  <a:lnTo>
                    <a:pt x="0" y="1072"/>
                  </a:lnTo>
                  <a:lnTo>
                    <a:pt x="715" y="1072"/>
                  </a:lnTo>
                  <a:lnTo>
                    <a:pt x="715" y="1"/>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6838362" y="1360179"/>
              <a:ext cx="276332" cy="50567"/>
            </a:xfrm>
            <a:custGeom>
              <a:avLst/>
              <a:gdLst/>
              <a:ahLst/>
              <a:cxnLst/>
              <a:rect l="l" t="t" r="r" b="b"/>
              <a:pathLst>
                <a:path w="6645" h="1216" extrusionOk="0">
                  <a:moveTo>
                    <a:pt x="262" y="1"/>
                  </a:moveTo>
                  <a:cubicBezTo>
                    <a:pt x="119" y="1"/>
                    <a:pt x="0" y="120"/>
                    <a:pt x="0" y="239"/>
                  </a:cubicBezTo>
                  <a:lnTo>
                    <a:pt x="0" y="1215"/>
                  </a:lnTo>
                  <a:lnTo>
                    <a:pt x="6645" y="1215"/>
                  </a:lnTo>
                  <a:lnTo>
                    <a:pt x="6645" y="239"/>
                  </a:lnTo>
                  <a:cubicBezTo>
                    <a:pt x="6645" y="120"/>
                    <a:pt x="6526" y="1"/>
                    <a:pt x="6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a:off x="6838362" y="1360179"/>
              <a:ext cx="39631" cy="50567"/>
            </a:xfrm>
            <a:custGeom>
              <a:avLst/>
              <a:gdLst/>
              <a:ahLst/>
              <a:cxnLst/>
              <a:rect l="l" t="t" r="r" b="b"/>
              <a:pathLst>
                <a:path w="953" h="1216" extrusionOk="0">
                  <a:moveTo>
                    <a:pt x="262" y="1"/>
                  </a:moveTo>
                  <a:cubicBezTo>
                    <a:pt x="119" y="1"/>
                    <a:pt x="0" y="120"/>
                    <a:pt x="0" y="239"/>
                  </a:cubicBezTo>
                  <a:lnTo>
                    <a:pt x="0" y="1215"/>
                  </a:lnTo>
                  <a:lnTo>
                    <a:pt x="715" y="1215"/>
                  </a:lnTo>
                  <a:lnTo>
                    <a:pt x="715" y="239"/>
                  </a:lnTo>
                  <a:cubicBezTo>
                    <a:pt x="715" y="120"/>
                    <a:pt x="810" y="1"/>
                    <a:pt x="953" y="1"/>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a:off x="6838362" y="1452290"/>
              <a:ext cx="276332" cy="41627"/>
            </a:xfrm>
            <a:custGeom>
              <a:avLst/>
              <a:gdLst/>
              <a:ahLst/>
              <a:cxnLst/>
              <a:rect l="l" t="t" r="r" b="b"/>
              <a:pathLst>
                <a:path w="6645" h="1001" extrusionOk="0">
                  <a:moveTo>
                    <a:pt x="0" y="0"/>
                  </a:moveTo>
                  <a:lnTo>
                    <a:pt x="0" y="1001"/>
                  </a:lnTo>
                  <a:lnTo>
                    <a:pt x="6645" y="1001"/>
                  </a:lnTo>
                  <a:lnTo>
                    <a:pt x="66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5"/>
            <p:cNvSpPr/>
            <p:nvPr/>
          </p:nvSpPr>
          <p:spPr>
            <a:xfrm>
              <a:off x="6838362" y="1535460"/>
              <a:ext cx="276332" cy="41668"/>
            </a:xfrm>
            <a:custGeom>
              <a:avLst/>
              <a:gdLst/>
              <a:ahLst/>
              <a:cxnLst/>
              <a:rect l="l" t="t" r="r" b="b"/>
              <a:pathLst>
                <a:path w="6645" h="1002" extrusionOk="0">
                  <a:moveTo>
                    <a:pt x="0" y="1"/>
                  </a:moveTo>
                  <a:lnTo>
                    <a:pt x="0" y="1001"/>
                  </a:lnTo>
                  <a:lnTo>
                    <a:pt x="6645" y="1001"/>
                  </a:lnTo>
                  <a:lnTo>
                    <a:pt x="66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5"/>
            <p:cNvSpPr/>
            <p:nvPr/>
          </p:nvSpPr>
          <p:spPr>
            <a:xfrm>
              <a:off x="6838362" y="1618672"/>
              <a:ext cx="276332" cy="41627"/>
            </a:xfrm>
            <a:custGeom>
              <a:avLst/>
              <a:gdLst/>
              <a:ahLst/>
              <a:cxnLst/>
              <a:rect l="l" t="t" r="r" b="b"/>
              <a:pathLst>
                <a:path w="6645" h="1001" extrusionOk="0">
                  <a:moveTo>
                    <a:pt x="0" y="0"/>
                  </a:moveTo>
                  <a:lnTo>
                    <a:pt x="0" y="1000"/>
                  </a:lnTo>
                  <a:lnTo>
                    <a:pt x="6645" y="1000"/>
                  </a:lnTo>
                  <a:lnTo>
                    <a:pt x="66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a:off x="6838362" y="1452290"/>
              <a:ext cx="58469" cy="41627"/>
            </a:xfrm>
            <a:custGeom>
              <a:avLst/>
              <a:gdLst/>
              <a:ahLst/>
              <a:cxnLst/>
              <a:rect l="l" t="t" r="r" b="b"/>
              <a:pathLst>
                <a:path w="1406" h="1001" extrusionOk="0">
                  <a:moveTo>
                    <a:pt x="0" y="0"/>
                  </a:moveTo>
                  <a:lnTo>
                    <a:pt x="0" y="1001"/>
                  </a:lnTo>
                  <a:lnTo>
                    <a:pt x="1405" y="1001"/>
                  </a:lnTo>
                  <a:lnTo>
                    <a:pt x="1405" y="0"/>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5"/>
            <p:cNvSpPr/>
            <p:nvPr/>
          </p:nvSpPr>
          <p:spPr>
            <a:xfrm>
              <a:off x="6838362" y="1452290"/>
              <a:ext cx="29733" cy="41627"/>
            </a:xfrm>
            <a:custGeom>
              <a:avLst/>
              <a:gdLst/>
              <a:ahLst/>
              <a:cxnLst/>
              <a:rect l="l" t="t" r="r" b="b"/>
              <a:pathLst>
                <a:path w="715" h="1001" extrusionOk="0">
                  <a:moveTo>
                    <a:pt x="0" y="0"/>
                  </a:moveTo>
                  <a:lnTo>
                    <a:pt x="0" y="1001"/>
                  </a:lnTo>
                  <a:lnTo>
                    <a:pt x="715" y="1001"/>
                  </a:lnTo>
                  <a:lnTo>
                    <a:pt x="715" y="0"/>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5"/>
            <p:cNvSpPr/>
            <p:nvPr/>
          </p:nvSpPr>
          <p:spPr>
            <a:xfrm>
              <a:off x="6838362" y="1493875"/>
              <a:ext cx="58469" cy="41627"/>
            </a:xfrm>
            <a:custGeom>
              <a:avLst/>
              <a:gdLst/>
              <a:ahLst/>
              <a:cxnLst/>
              <a:rect l="l" t="t" r="r" b="b"/>
              <a:pathLst>
                <a:path w="1406" h="1001" extrusionOk="0">
                  <a:moveTo>
                    <a:pt x="0" y="1"/>
                  </a:moveTo>
                  <a:lnTo>
                    <a:pt x="0" y="1001"/>
                  </a:lnTo>
                  <a:lnTo>
                    <a:pt x="1405" y="1001"/>
                  </a:lnTo>
                  <a:lnTo>
                    <a:pt x="1405" y="1"/>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6838362" y="1535460"/>
              <a:ext cx="58469" cy="41668"/>
            </a:xfrm>
            <a:custGeom>
              <a:avLst/>
              <a:gdLst/>
              <a:ahLst/>
              <a:cxnLst/>
              <a:rect l="l" t="t" r="r" b="b"/>
              <a:pathLst>
                <a:path w="1406" h="1002" extrusionOk="0">
                  <a:moveTo>
                    <a:pt x="0" y="1"/>
                  </a:moveTo>
                  <a:lnTo>
                    <a:pt x="0" y="1001"/>
                  </a:lnTo>
                  <a:lnTo>
                    <a:pt x="1405" y="1001"/>
                  </a:lnTo>
                  <a:lnTo>
                    <a:pt x="1405" y="1"/>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a:off x="6838362" y="1577087"/>
              <a:ext cx="58469" cy="41627"/>
            </a:xfrm>
            <a:custGeom>
              <a:avLst/>
              <a:gdLst/>
              <a:ahLst/>
              <a:cxnLst/>
              <a:rect l="l" t="t" r="r" b="b"/>
              <a:pathLst>
                <a:path w="1406" h="1001" extrusionOk="0">
                  <a:moveTo>
                    <a:pt x="0" y="0"/>
                  </a:moveTo>
                  <a:lnTo>
                    <a:pt x="0" y="1000"/>
                  </a:lnTo>
                  <a:lnTo>
                    <a:pt x="1405" y="1000"/>
                  </a:lnTo>
                  <a:lnTo>
                    <a:pt x="1405" y="0"/>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a:off x="6838362" y="1618672"/>
              <a:ext cx="58469" cy="41627"/>
            </a:xfrm>
            <a:custGeom>
              <a:avLst/>
              <a:gdLst/>
              <a:ahLst/>
              <a:cxnLst/>
              <a:rect l="l" t="t" r="r" b="b"/>
              <a:pathLst>
                <a:path w="1406" h="1001" extrusionOk="0">
                  <a:moveTo>
                    <a:pt x="0" y="0"/>
                  </a:moveTo>
                  <a:lnTo>
                    <a:pt x="0" y="1000"/>
                  </a:lnTo>
                  <a:lnTo>
                    <a:pt x="1405" y="1000"/>
                  </a:lnTo>
                  <a:lnTo>
                    <a:pt x="1405" y="0"/>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a:off x="6838362" y="1493875"/>
              <a:ext cx="29733" cy="41627"/>
            </a:xfrm>
            <a:custGeom>
              <a:avLst/>
              <a:gdLst/>
              <a:ahLst/>
              <a:cxnLst/>
              <a:rect l="l" t="t" r="r" b="b"/>
              <a:pathLst>
                <a:path w="715" h="1001" extrusionOk="0">
                  <a:moveTo>
                    <a:pt x="0" y="1"/>
                  </a:moveTo>
                  <a:lnTo>
                    <a:pt x="0" y="1001"/>
                  </a:lnTo>
                  <a:lnTo>
                    <a:pt x="715" y="1001"/>
                  </a:lnTo>
                  <a:lnTo>
                    <a:pt x="715" y="1"/>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5"/>
            <p:cNvSpPr/>
            <p:nvPr/>
          </p:nvSpPr>
          <p:spPr>
            <a:xfrm>
              <a:off x="6838362" y="1535460"/>
              <a:ext cx="29733" cy="41668"/>
            </a:xfrm>
            <a:custGeom>
              <a:avLst/>
              <a:gdLst/>
              <a:ahLst/>
              <a:cxnLst/>
              <a:rect l="l" t="t" r="r" b="b"/>
              <a:pathLst>
                <a:path w="715" h="1002" extrusionOk="0">
                  <a:moveTo>
                    <a:pt x="0" y="1"/>
                  </a:moveTo>
                  <a:lnTo>
                    <a:pt x="0" y="1001"/>
                  </a:lnTo>
                  <a:lnTo>
                    <a:pt x="715" y="1001"/>
                  </a:lnTo>
                  <a:lnTo>
                    <a:pt x="715" y="1"/>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5"/>
            <p:cNvSpPr/>
            <p:nvPr/>
          </p:nvSpPr>
          <p:spPr>
            <a:xfrm>
              <a:off x="6838362" y="1577087"/>
              <a:ext cx="29733" cy="41627"/>
            </a:xfrm>
            <a:custGeom>
              <a:avLst/>
              <a:gdLst/>
              <a:ahLst/>
              <a:cxnLst/>
              <a:rect l="l" t="t" r="r" b="b"/>
              <a:pathLst>
                <a:path w="715" h="1001" extrusionOk="0">
                  <a:moveTo>
                    <a:pt x="0" y="0"/>
                  </a:moveTo>
                  <a:lnTo>
                    <a:pt x="0" y="1000"/>
                  </a:lnTo>
                  <a:lnTo>
                    <a:pt x="715" y="1000"/>
                  </a:lnTo>
                  <a:lnTo>
                    <a:pt x="715" y="0"/>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5"/>
            <p:cNvSpPr/>
            <p:nvPr/>
          </p:nvSpPr>
          <p:spPr>
            <a:xfrm>
              <a:off x="6838362" y="1618672"/>
              <a:ext cx="29733" cy="41627"/>
            </a:xfrm>
            <a:custGeom>
              <a:avLst/>
              <a:gdLst/>
              <a:ahLst/>
              <a:cxnLst/>
              <a:rect l="l" t="t" r="r" b="b"/>
              <a:pathLst>
                <a:path w="715" h="1001" extrusionOk="0">
                  <a:moveTo>
                    <a:pt x="0" y="0"/>
                  </a:moveTo>
                  <a:lnTo>
                    <a:pt x="0" y="1000"/>
                  </a:lnTo>
                  <a:lnTo>
                    <a:pt x="715" y="1000"/>
                  </a:lnTo>
                  <a:lnTo>
                    <a:pt x="715" y="0"/>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a:off x="6838362" y="1660257"/>
              <a:ext cx="276332" cy="44621"/>
            </a:xfrm>
            <a:custGeom>
              <a:avLst/>
              <a:gdLst/>
              <a:ahLst/>
              <a:cxnLst/>
              <a:rect l="l" t="t" r="r" b="b"/>
              <a:pathLst>
                <a:path w="6645" h="1073" extrusionOk="0">
                  <a:moveTo>
                    <a:pt x="0" y="0"/>
                  </a:moveTo>
                  <a:lnTo>
                    <a:pt x="0" y="1072"/>
                  </a:lnTo>
                  <a:cubicBezTo>
                    <a:pt x="24" y="1072"/>
                    <a:pt x="72" y="1072"/>
                    <a:pt x="96" y="1048"/>
                  </a:cubicBezTo>
                  <a:cubicBezTo>
                    <a:pt x="238" y="929"/>
                    <a:pt x="405" y="834"/>
                    <a:pt x="572" y="739"/>
                  </a:cubicBezTo>
                  <a:cubicBezTo>
                    <a:pt x="599" y="721"/>
                    <a:pt x="630" y="713"/>
                    <a:pt x="662" y="713"/>
                  </a:cubicBezTo>
                  <a:cubicBezTo>
                    <a:pt x="713" y="713"/>
                    <a:pt x="766" y="733"/>
                    <a:pt x="810" y="763"/>
                  </a:cubicBezTo>
                  <a:cubicBezTo>
                    <a:pt x="1263" y="1048"/>
                    <a:pt x="1263" y="1072"/>
                    <a:pt x="1334" y="1072"/>
                  </a:cubicBezTo>
                  <a:cubicBezTo>
                    <a:pt x="1429" y="1072"/>
                    <a:pt x="1429" y="1048"/>
                    <a:pt x="1858" y="763"/>
                  </a:cubicBezTo>
                  <a:cubicBezTo>
                    <a:pt x="1905" y="715"/>
                    <a:pt x="1977" y="715"/>
                    <a:pt x="2025" y="715"/>
                  </a:cubicBezTo>
                  <a:cubicBezTo>
                    <a:pt x="2144" y="739"/>
                    <a:pt x="2167" y="786"/>
                    <a:pt x="2572" y="1048"/>
                  </a:cubicBezTo>
                  <a:cubicBezTo>
                    <a:pt x="2608" y="1060"/>
                    <a:pt x="2638" y="1066"/>
                    <a:pt x="2668" y="1066"/>
                  </a:cubicBezTo>
                  <a:cubicBezTo>
                    <a:pt x="2697" y="1066"/>
                    <a:pt x="2727" y="1060"/>
                    <a:pt x="2763" y="1048"/>
                  </a:cubicBezTo>
                  <a:cubicBezTo>
                    <a:pt x="3106" y="820"/>
                    <a:pt x="3229" y="717"/>
                    <a:pt x="3338" y="717"/>
                  </a:cubicBezTo>
                  <a:cubicBezTo>
                    <a:pt x="3457" y="717"/>
                    <a:pt x="3559" y="838"/>
                    <a:pt x="3906" y="1048"/>
                  </a:cubicBezTo>
                  <a:cubicBezTo>
                    <a:pt x="3942" y="1060"/>
                    <a:pt x="3971" y="1066"/>
                    <a:pt x="4001" y="1066"/>
                  </a:cubicBezTo>
                  <a:cubicBezTo>
                    <a:pt x="4031" y="1066"/>
                    <a:pt x="4061" y="1060"/>
                    <a:pt x="4096" y="1048"/>
                  </a:cubicBezTo>
                  <a:lnTo>
                    <a:pt x="4525" y="763"/>
                  </a:lnTo>
                  <a:cubicBezTo>
                    <a:pt x="4573" y="727"/>
                    <a:pt x="4620" y="709"/>
                    <a:pt x="4668" y="709"/>
                  </a:cubicBezTo>
                  <a:cubicBezTo>
                    <a:pt x="4716" y="709"/>
                    <a:pt x="4763" y="727"/>
                    <a:pt x="4811" y="763"/>
                  </a:cubicBezTo>
                  <a:cubicBezTo>
                    <a:pt x="5240" y="1048"/>
                    <a:pt x="5240" y="1072"/>
                    <a:pt x="5335" y="1072"/>
                  </a:cubicBezTo>
                  <a:cubicBezTo>
                    <a:pt x="5406" y="1072"/>
                    <a:pt x="5430" y="1048"/>
                    <a:pt x="5859" y="763"/>
                  </a:cubicBezTo>
                  <a:cubicBezTo>
                    <a:pt x="5894" y="739"/>
                    <a:pt x="5942" y="727"/>
                    <a:pt x="5993" y="727"/>
                  </a:cubicBezTo>
                  <a:cubicBezTo>
                    <a:pt x="6043" y="727"/>
                    <a:pt x="6097" y="739"/>
                    <a:pt x="6144" y="763"/>
                  </a:cubicBezTo>
                  <a:cubicBezTo>
                    <a:pt x="6573" y="1048"/>
                    <a:pt x="6573" y="1072"/>
                    <a:pt x="6645" y="1072"/>
                  </a:cubicBezTo>
                  <a:lnTo>
                    <a:pt x="6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6838362" y="1660257"/>
              <a:ext cx="58469" cy="44621"/>
            </a:xfrm>
            <a:custGeom>
              <a:avLst/>
              <a:gdLst/>
              <a:ahLst/>
              <a:cxnLst/>
              <a:rect l="l" t="t" r="r" b="b"/>
              <a:pathLst>
                <a:path w="1406" h="1073" extrusionOk="0">
                  <a:moveTo>
                    <a:pt x="0" y="0"/>
                  </a:moveTo>
                  <a:lnTo>
                    <a:pt x="0" y="1072"/>
                  </a:lnTo>
                  <a:cubicBezTo>
                    <a:pt x="24" y="1072"/>
                    <a:pt x="72" y="1072"/>
                    <a:pt x="96" y="1048"/>
                  </a:cubicBezTo>
                  <a:cubicBezTo>
                    <a:pt x="238" y="929"/>
                    <a:pt x="405" y="834"/>
                    <a:pt x="572" y="739"/>
                  </a:cubicBezTo>
                  <a:cubicBezTo>
                    <a:pt x="599" y="721"/>
                    <a:pt x="630" y="713"/>
                    <a:pt x="662" y="713"/>
                  </a:cubicBezTo>
                  <a:cubicBezTo>
                    <a:pt x="713" y="713"/>
                    <a:pt x="766" y="733"/>
                    <a:pt x="810" y="763"/>
                  </a:cubicBezTo>
                  <a:cubicBezTo>
                    <a:pt x="1147" y="968"/>
                    <a:pt x="1248" y="1071"/>
                    <a:pt x="1334" y="1071"/>
                  </a:cubicBezTo>
                  <a:cubicBezTo>
                    <a:pt x="1358" y="1071"/>
                    <a:pt x="1380" y="1064"/>
                    <a:pt x="1405" y="1048"/>
                  </a:cubicBezTo>
                  <a:lnTo>
                    <a:pt x="1405" y="0"/>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6838362" y="1660257"/>
              <a:ext cx="29733" cy="44621"/>
            </a:xfrm>
            <a:custGeom>
              <a:avLst/>
              <a:gdLst/>
              <a:ahLst/>
              <a:cxnLst/>
              <a:rect l="l" t="t" r="r" b="b"/>
              <a:pathLst>
                <a:path w="715" h="1073" extrusionOk="0">
                  <a:moveTo>
                    <a:pt x="0" y="0"/>
                  </a:moveTo>
                  <a:lnTo>
                    <a:pt x="0" y="1072"/>
                  </a:lnTo>
                  <a:cubicBezTo>
                    <a:pt x="24" y="1072"/>
                    <a:pt x="72" y="1072"/>
                    <a:pt x="96" y="1048"/>
                  </a:cubicBezTo>
                  <a:cubicBezTo>
                    <a:pt x="238" y="929"/>
                    <a:pt x="405" y="834"/>
                    <a:pt x="572" y="739"/>
                  </a:cubicBezTo>
                  <a:cubicBezTo>
                    <a:pt x="596" y="715"/>
                    <a:pt x="667" y="715"/>
                    <a:pt x="715" y="715"/>
                  </a:cubicBezTo>
                  <a:lnTo>
                    <a:pt x="715" y="0"/>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5"/>
            <p:cNvSpPr/>
            <p:nvPr/>
          </p:nvSpPr>
          <p:spPr>
            <a:xfrm>
              <a:off x="6932843" y="1355272"/>
              <a:ext cx="41835" cy="36636"/>
            </a:xfrm>
            <a:custGeom>
              <a:avLst/>
              <a:gdLst/>
              <a:ahLst/>
              <a:cxnLst/>
              <a:rect l="l" t="t" r="r" b="b"/>
              <a:pathLst>
                <a:path w="1006" h="881" extrusionOk="0">
                  <a:moveTo>
                    <a:pt x="218" y="0"/>
                  </a:moveTo>
                  <a:cubicBezTo>
                    <a:pt x="101" y="0"/>
                    <a:pt x="0" y="152"/>
                    <a:pt x="110" y="262"/>
                  </a:cubicBezTo>
                  <a:lnTo>
                    <a:pt x="681" y="833"/>
                  </a:lnTo>
                  <a:cubicBezTo>
                    <a:pt x="715" y="866"/>
                    <a:pt x="752" y="880"/>
                    <a:pt x="787" y="880"/>
                  </a:cubicBezTo>
                  <a:cubicBezTo>
                    <a:pt x="905" y="880"/>
                    <a:pt x="1005" y="729"/>
                    <a:pt x="896" y="619"/>
                  </a:cubicBezTo>
                  <a:lnTo>
                    <a:pt x="324" y="47"/>
                  </a:lnTo>
                  <a:cubicBezTo>
                    <a:pt x="291" y="14"/>
                    <a:pt x="254" y="0"/>
                    <a:pt x="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6877951" y="1297802"/>
              <a:ext cx="96103" cy="95604"/>
            </a:xfrm>
            <a:custGeom>
              <a:avLst/>
              <a:gdLst/>
              <a:ahLst/>
              <a:cxnLst/>
              <a:rect l="l" t="t" r="r" b="b"/>
              <a:pathLst>
                <a:path w="2311" h="2299" extrusionOk="0">
                  <a:moveTo>
                    <a:pt x="787" y="0"/>
                  </a:moveTo>
                  <a:lnTo>
                    <a:pt x="1" y="786"/>
                  </a:lnTo>
                  <a:lnTo>
                    <a:pt x="834" y="1620"/>
                  </a:lnTo>
                  <a:lnTo>
                    <a:pt x="715" y="1739"/>
                  </a:lnTo>
                  <a:cubicBezTo>
                    <a:pt x="596" y="1858"/>
                    <a:pt x="596" y="2025"/>
                    <a:pt x="715" y="2144"/>
                  </a:cubicBezTo>
                  <a:lnTo>
                    <a:pt x="834" y="2263"/>
                  </a:lnTo>
                  <a:cubicBezTo>
                    <a:pt x="858" y="2287"/>
                    <a:pt x="888" y="2299"/>
                    <a:pt x="918" y="2299"/>
                  </a:cubicBezTo>
                  <a:cubicBezTo>
                    <a:pt x="948" y="2299"/>
                    <a:pt x="977" y="2287"/>
                    <a:pt x="1001" y="2263"/>
                  </a:cubicBezTo>
                  <a:lnTo>
                    <a:pt x="1120" y="2144"/>
                  </a:lnTo>
                  <a:cubicBezTo>
                    <a:pt x="1596" y="1667"/>
                    <a:pt x="1573" y="1691"/>
                    <a:pt x="2263" y="977"/>
                  </a:cubicBezTo>
                  <a:cubicBezTo>
                    <a:pt x="2311" y="953"/>
                    <a:pt x="2311" y="882"/>
                    <a:pt x="2263" y="834"/>
                  </a:cubicBezTo>
                  <a:lnTo>
                    <a:pt x="2144" y="715"/>
                  </a:lnTo>
                  <a:cubicBezTo>
                    <a:pt x="2085" y="655"/>
                    <a:pt x="2013" y="626"/>
                    <a:pt x="1942" y="626"/>
                  </a:cubicBezTo>
                  <a:cubicBezTo>
                    <a:pt x="1870" y="626"/>
                    <a:pt x="1799" y="655"/>
                    <a:pt x="1739" y="715"/>
                  </a:cubicBezTo>
                  <a:lnTo>
                    <a:pt x="1620" y="834"/>
                  </a:lnTo>
                  <a:lnTo>
                    <a:pt x="7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6877951" y="1315642"/>
              <a:ext cx="52563" cy="77764"/>
            </a:xfrm>
            <a:custGeom>
              <a:avLst/>
              <a:gdLst/>
              <a:ahLst/>
              <a:cxnLst/>
              <a:rect l="l" t="t" r="r" b="b"/>
              <a:pathLst>
                <a:path w="1264" h="1870" extrusionOk="0">
                  <a:moveTo>
                    <a:pt x="382" y="0"/>
                  </a:moveTo>
                  <a:lnTo>
                    <a:pt x="1" y="357"/>
                  </a:lnTo>
                  <a:lnTo>
                    <a:pt x="834" y="1191"/>
                  </a:lnTo>
                  <a:lnTo>
                    <a:pt x="715" y="1310"/>
                  </a:lnTo>
                  <a:cubicBezTo>
                    <a:pt x="596" y="1429"/>
                    <a:pt x="596" y="1596"/>
                    <a:pt x="715" y="1715"/>
                  </a:cubicBezTo>
                  <a:lnTo>
                    <a:pt x="834" y="1834"/>
                  </a:lnTo>
                  <a:cubicBezTo>
                    <a:pt x="858" y="1858"/>
                    <a:pt x="888" y="1870"/>
                    <a:pt x="918" y="1870"/>
                  </a:cubicBezTo>
                  <a:cubicBezTo>
                    <a:pt x="948" y="1870"/>
                    <a:pt x="977" y="1858"/>
                    <a:pt x="1001" y="1834"/>
                  </a:cubicBezTo>
                  <a:lnTo>
                    <a:pt x="1120" y="1715"/>
                  </a:lnTo>
                  <a:lnTo>
                    <a:pt x="1263" y="1572"/>
                  </a:lnTo>
                  <a:cubicBezTo>
                    <a:pt x="1239" y="1572"/>
                    <a:pt x="1215" y="1548"/>
                    <a:pt x="1215" y="1548"/>
                  </a:cubicBezTo>
                  <a:lnTo>
                    <a:pt x="1096" y="1429"/>
                  </a:lnTo>
                  <a:cubicBezTo>
                    <a:pt x="953" y="1286"/>
                    <a:pt x="953" y="1096"/>
                    <a:pt x="1096" y="976"/>
                  </a:cubicBezTo>
                  <a:lnTo>
                    <a:pt x="1096" y="953"/>
                  </a:lnTo>
                  <a:cubicBezTo>
                    <a:pt x="1168" y="881"/>
                    <a:pt x="1168" y="786"/>
                    <a:pt x="1096" y="715"/>
                  </a:cubicBezTo>
                  <a:lnTo>
                    <a:pt x="382" y="0"/>
                  </a:ln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5"/>
            <p:cNvSpPr/>
            <p:nvPr/>
          </p:nvSpPr>
          <p:spPr>
            <a:xfrm>
              <a:off x="6858156" y="1279213"/>
              <a:ext cx="57470" cy="55266"/>
            </a:xfrm>
            <a:custGeom>
              <a:avLst/>
              <a:gdLst/>
              <a:ahLst/>
              <a:cxnLst/>
              <a:rect l="l" t="t" r="r" b="b"/>
              <a:pathLst>
                <a:path w="1382" h="1329" extrusionOk="0">
                  <a:moveTo>
                    <a:pt x="1084" y="1"/>
                  </a:moveTo>
                  <a:cubicBezTo>
                    <a:pt x="1013" y="1"/>
                    <a:pt x="941" y="31"/>
                    <a:pt x="882" y="90"/>
                  </a:cubicBezTo>
                  <a:lnTo>
                    <a:pt x="120" y="852"/>
                  </a:lnTo>
                  <a:cubicBezTo>
                    <a:pt x="1" y="971"/>
                    <a:pt x="1" y="1138"/>
                    <a:pt x="120" y="1257"/>
                  </a:cubicBezTo>
                  <a:cubicBezTo>
                    <a:pt x="167" y="1305"/>
                    <a:pt x="239" y="1329"/>
                    <a:pt x="310" y="1329"/>
                  </a:cubicBezTo>
                  <a:cubicBezTo>
                    <a:pt x="382" y="1329"/>
                    <a:pt x="453" y="1305"/>
                    <a:pt x="501" y="1257"/>
                  </a:cubicBezTo>
                  <a:lnTo>
                    <a:pt x="1287" y="471"/>
                  </a:lnTo>
                  <a:cubicBezTo>
                    <a:pt x="1382" y="376"/>
                    <a:pt x="1382" y="185"/>
                    <a:pt x="1287" y="90"/>
                  </a:cubicBezTo>
                  <a:cubicBezTo>
                    <a:pt x="1227" y="31"/>
                    <a:pt x="1156" y="1"/>
                    <a:pt x="10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5"/>
            <p:cNvSpPr/>
            <p:nvPr/>
          </p:nvSpPr>
          <p:spPr>
            <a:xfrm>
              <a:off x="6853956" y="1298800"/>
              <a:ext cx="40878" cy="36221"/>
            </a:xfrm>
            <a:custGeom>
              <a:avLst/>
              <a:gdLst/>
              <a:ahLst/>
              <a:cxnLst/>
              <a:rect l="l" t="t" r="r" b="b"/>
              <a:pathLst>
                <a:path w="983" h="871" extrusionOk="0">
                  <a:moveTo>
                    <a:pt x="578" y="0"/>
                  </a:moveTo>
                  <a:lnTo>
                    <a:pt x="221" y="381"/>
                  </a:lnTo>
                  <a:cubicBezTo>
                    <a:pt x="0" y="584"/>
                    <a:pt x="191" y="871"/>
                    <a:pt x="410" y="871"/>
                  </a:cubicBezTo>
                  <a:cubicBezTo>
                    <a:pt x="475" y="871"/>
                    <a:pt x="542" y="846"/>
                    <a:pt x="602" y="786"/>
                  </a:cubicBezTo>
                  <a:lnTo>
                    <a:pt x="983" y="405"/>
                  </a:lnTo>
                  <a:lnTo>
                    <a:pt x="983" y="405"/>
                  </a:lnTo>
                  <a:cubicBezTo>
                    <a:pt x="953" y="411"/>
                    <a:pt x="923" y="414"/>
                    <a:pt x="894" y="414"/>
                  </a:cubicBezTo>
                  <a:cubicBezTo>
                    <a:pt x="807" y="414"/>
                    <a:pt x="727" y="387"/>
                    <a:pt x="673" y="334"/>
                  </a:cubicBezTo>
                  <a:cubicBezTo>
                    <a:pt x="578" y="238"/>
                    <a:pt x="554" y="119"/>
                    <a:pt x="578"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45"/>
          <p:cNvGrpSpPr/>
          <p:nvPr/>
        </p:nvGrpSpPr>
        <p:grpSpPr>
          <a:xfrm>
            <a:off x="1703758" y="1405160"/>
            <a:ext cx="350381" cy="492351"/>
            <a:chOff x="2979066" y="2692188"/>
            <a:chExt cx="303071" cy="425872"/>
          </a:xfrm>
        </p:grpSpPr>
        <p:sp>
          <p:nvSpPr>
            <p:cNvPr id="1441" name="Google Shape;1441;p45"/>
            <p:cNvSpPr/>
            <p:nvPr/>
          </p:nvSpPr>
          <p:spPr>
            <a:xfrm>
              <a:off x="2979066" y="2726829"/>
              <a:ext cx="303071" cy="391232"/>
            </a:xfrm>
            <a:custGeom>
              <a:avLst/>
              <a:gdLst/>
              <a:ahLst/>
              <a:cxnLst/>
              <a:rect l="l" t="t" r="r" b="b"/>
              <a:pathLst>
                <a:path w="7288" h="9408" extrusionOk="0">
                  <a:moveTo>
                    <a:pt x="6906" y="1"/>
                  </a:moveTo>
                  <a:cubicBezTo>
                    <a:pt x="5478" y="1"/>
                    <a:pt x="334" y="1"/>
                    <a:pt x="262" y="24"/>
                  </a:cubicBezTo>
                  <a:cubicBezTo>
                    <a:pt x="119" y="48"/>
                    <a:pt x="0" y="191"/>
                    <a:pt x="0" y="334"/>
                  </a:cubicBezTo>
                  <a:cubicBezTo>
                    <a:pt x="0" y="405"/>
                    <a:pt x="0" y="9098"/>
                    <a:pt x="24" y="9169"/>
                  </a:cubicBezTo>
                  <a:cubicBezTo>
                    <a:pt x="48" y="9241"/>
                    <a:pt x="72" y="9288"/>
                    <a:pt x="119" y="9312"/>
                  </a:cubicBezTo>
                  <a:cubicBezTo>
                    <a:pt x="167" y="9383"/>
                    <a:pt x="262" y="9407"/>
                    <a:pt x="334" y="9407"/>
                  </a:cubicBezTo>
                  <a:lnTo>
                    <a:pt x="6906" y="9407"/>
                  </a:lnTo>
                  <a:cubicBezTo>
                    <a:pt x="7002" y="9407"/>
                    <a:pt x="7073" y="9383"/>
                    <a:pt x="7145" y="9312"/>
                  </a:cubicBezTo>
                  <a:cubicBezTo>
                    <a:pt x="7288" y="9169"/>
                    <a:pt x="7240" y="9360"/>
                    <a:pt x="7240" y="334"/>
                  </a:cubicBezTo>
                  <a:cubicBezTo>
                    <a:pt x="7240" y="239"/>
                    <a:pt x="7216" y="167"/>
                    <a:pt x="7168" y="120"/>
                  </a:cubicBezTo>
                  <a:cubicBezTo>
                    <a:pt x="7097" y="48"/>
                    <a:pt x="7002" y="1"/>
                    <a:pt x="6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2979066" y="2726829"/>
              <a:ext cx="161475" cy="391232"/>
            </a:xfrm>
            <a:custGeom>
              <a:avLst/>
              <a:gdLst/>
              <a:ahLst/>
              <a:cxnLst/>
              <a:rect l="l" t="t" r="r" b="b"/>
              <a:pathLst>
                <a:path w="3883" h="9408" extrusionOk="0">
                  <a:moveTo>
                    <a:pt x="3882" y="1"/>
                  </a:moveTo>
                  <a:cubicBezTo>
                    <a:pt x="2096" y="1"/>
                    <a:pt x="286" y="1"/>
                    <a:pt x="262" y="24"/>
                  </a:cubicBezTo>
                  <a:cubicBezTo>
                    <a:pt x="119" y="48"/>
                    <a:pt x="0" y="191"/>
                    <a:pt x="0" y="334"/>
                  </a:cubicBezTo>
                  <a:cubicBezTo>
                    <a:pt x="0" y="405"/>
                    <a:pt x="0" y="9098"/>
                    <a:pt x="24" y="9169"/>
                  </a:cubicBezTo>
                  <a:cubicBezTo>
                    <a:pt x="48" y="9241"/>
                    <a:pt x="72" y="9288"/>
                    <a:pt x="119" y="9312"/>
                  </a:cubicBezTo>
                  <a:cubicBezTo>
                    <a:pt x="167" y="9383"/>
                    <a:pt x="262" y="9407"/>
                    <a:pt x="334" y="9407"/>
                  </a:cubicBezTo>
                  <a:lnTo>
                    <a:pt x="1072" y="9407"/>
                  </a:lnTo>
                  <a:cubicBezTo>
                    <a:pt x="977" y="9407"/>
                    <a:pt x="905" y="9383"/>
                    <a:pt x="834" y="9312"/>
                  </a:cubicBezTo>
                  <a:cubicBezTo>
                    <a:pt x="786" y="9288"/>
                    <a:pt x="762" y="9241"/>
                    <a:pt x="739" y="9169"/>
                  </a:cubicBezTo>
                  <a:cubicBezTo>
                    <a:pt x="715" y="9098"/>
                    <a:pt x="739" y="405"/>
                    <a:pt x="739" y="334"/>
                  </a:cubicBezTo>
                  <a:cubicBezTo>
                    <a:pt x="739" y="191"/>
                    <a:pt x="834" y="48"/>
                    <a:pt x="977" y="24"/>
                  </a:cubicBezTo>
                  <a:cubicBezTo>
                    <a:pt x="1024" y="1"/>
                    <a:pt x="2358" y="1"/>
                    <a:pt x="3882" y="1"/>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3009756" y="2757518"/>
              <a:ext cx="239696" cy="335757"/>
            </a:xfrm>
            <a:custGeom>
              <a:avLst/>
              <a:gdLst/>
              <a:ahLst/>
              <a:cxnLst/>
              <a:rect l="l" t="t" r="r" b="b"/>
              <a:pathLst>
                <a:path w="5764" h="8074" extrusionOk="0">
                  <a:moveTo>
                    <a:pt x="382" y="1"/>
                  </a:moveTo>
                  <a:cubicBezTo>
                    <a:pt x="167" y="1"/>
                    <a:pt x="1" y="167"/>
                    <a:pt x="1" y="382"/>
                  </a:cubicBezTo>
                  <a:lnTo>
                    <a:pt x="1" y="7240"/>
                  </a:lnTo>
                  <a:cubicBezTo>
                    <a:pt x="1" y="7693"/>
                    <a:pt x="358" y="8050"/>
                    <a:pt x="786" y="8074"/>
                  </a:cubicBezTo>
                  <a:lnTo>
                    <a:pt x="5764" y="8074"/>
                  </a:lnTo>
                  <a:lnTo>
                    <a:pt x="5764" y="382"/>
                  </a:lnTo>
                  <a:cubicBezTo>
                    <a:pt x="5764" y="167"/>
                    <a:pt x="5597" y="1"/>
                    <a:pt x="5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3009756" y="2757518"/>
              <a:ext cx="58469" cy="335757"/>
            </a:xfrm>
            <a:custGeom>
              <a:avLst/>
              <a:gdLst/>
              <a:ahLst/>
              <a:cxnLst/>
              <a:rect l="l" t="t" r="r" b="b"/>
              <a:pathLst>
                <a:path w="1406" h="8074" extrusionOk="0">
                  <a:moveTo>
                    <a:pt x="382" y="1"/>
                  </a:moveTo>
                  <a:cubicBezTo>
                    <a:pt x="167" y="1"/>
                    <a:pt x="1" y="167"/>
                    <a:pt x="1" y="382"/>
                  </a:cubicBezTo>
                  <a:lnTo>
                    <a:pt x="1" y="7240"/>
                  </a:lnTo>
                  <a:cubicBezTo>
                    <a:pt x="1" y="7693"/>
                    <a:pt x="358" y="8050"/>
                    <a:pt x="786" y="8074"/>
                  </a:cubicBezTo>
                  <a:lnTo>
                    <a:pt x="1406" y="8074"/>
                  </a:lnTo>
                  <a:cubicBezTo>
                    <a:pt x="953" y="8050"/>
                    <a:pt x="620" y="7693"/>
                    <a:pt x="620" y="7240"/>
                  </a:cubicBezTo>
                  <a:lnTo>
                    <a:pt x="620" y="382"/>
                  </a:lnTo>
                  <a:cubicBezTo>
                    <a:pt x="620" y="167"/>
                    <a:pt x="786" y="1"/>
                    <a:pt x="1001" y="1"/>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3118708" y="2842684"/>
              <a:ext cx="105002" cy="12933"/>
            </a:xfrm>
            <a:custGeom>
              <a:avLst/>
              <a:gdLst/>
              <a:ahLst/>
              <a:cxnLst/>
              <a:rect l="l" t="t" r="r" b="b"/>
              <a:pathLst>
                <a:path w="2525" h="311" extrusionOk="0">
                  <a:moveTo>
                    <a:pt x="191" y="1"/>
                  </a:moveTo>
                  <a:cubicBezTo>
                    <a:pt x="0" y="1"/>
                    <a:pt x="0" y="310"/>
                    <a:pt x="191" y="310"/>
                  </a:cubicBezTo>
                  <a:lnTo>
                    <a:pt x="2310" y="310"/>
                  </a:lnTo>
                  <a:cubicBezTo>
                    <a:pt x="2524" y="310"/>
                    <a:pt x="2524" y="1"/>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3118708" y="2815945"/>
              <a:ext cx="105002" cy="12933"/>
            </a:xfrm>
            <a:custGeom>
              <a:avLst/>
              <a:gdLst/>
              <a:ahLst/>
              <a:cxnLst/>
              <a:rect l="l" t="t" r="r" b="b"/>
              <a:pathLst>
                <a:path w="2525" h="311" extrusionOk="0">
                  <a:moveTo>
                    <a:pt x="191" y="1"/>
                  </a:moveTo>
                  <a:cubicBezTo>
                    <a:pt x="0" y="1"/>
                    <a:pt x="0" y="310"/>
                    <a:pt x="191" y="310"/>
                  </a:cubicBezTo>
                  <a:lnTo>
                    <a:pt x="2310" y="310"/>
                  </a:lnTo>
                  <a:cubicBezTo>
                    <a:pt x="2524" y="310"/>
                    <a:pt x="2524" y="1"/>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3118958" y="3008026"/>
              <a:ext cx="104462" cy="12018"/>
            </a:xfrm>
            <a:custGeom>
              <a:avLst/>
              <a:gdLst/>
              <a:ahLst/>
              <a:cxnLst/>
              <a:rect l="l" t="t" r="r" b="b"/>
              <a:pathLst>
                <a:path w="2512" h="289" extrusionOk="0">
                  <a:moveTo>
                    <a:pt x="166" y="1"/>
                  </a:moveTo>
                  <a:cubicBezTo>
                    <a:pt x="0" y="1"/>
                    <a:pt x="0" y="289"/>
                    <a:pt x="166" y="289"/>
                  </a:cubicBezTo>
                  <a:cubicBezTo>
                    <a:pt x="172" y="289"/>
                    <a:pt x="178" y="288"/>
                    <a:pt x="185" y="288"/>
                  </a:cubicBezTo>
                  <a:lnTo>
                    <a:pt x="2304" y="288"/>
                  </a:lnTo>
                  <a:cubicBezTo>
                    <a:pt x="2312" y="288"/>
                    <a:pt x="2319" y="289"/>
                    <a:pt x="2326" y="289"/>
                  </a:cubicBezTo>
                  <a:cubicBezTo>
                    <a:pt x="2511" y="289"/>
                    <a:pt x="2511" y="1"/>
                    <a:pt x="2326" y="1"/>
                  </a:cubicBezTo>
                  <a:cubicBezTo>
                    <a:pt x="2319" y="1"/>
                    <a:pt x="2312" y="1"/>
                    <a:pt x="2304" y="2"/>
                  </a:cubicBezTo>
                  <a:lnTo>
                    <a:pt x="185" y="2"/>
                  </a:lnTo>
                  <a:cubicBezTo>
                    <a:pt x="178" y="1"/>
                    <a:pt x="172"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3118708" y="2981329"/>
              <a:ext cx="105002" cy="12933"/>
            </a:xfrm>
            <a:custGeom>
              <a:avLst/>
              <a:gdLst/>
              <a:ahLst/>
              <a:cxnLst/>
              <a:rect l="l" t="t" r="r" b="b"/>
              <a:pathLst>
                <a:path w="2525" h="311" extrusionOk="0">
                  <a:moveTo>
                    <a:pt x="191" y="1"/>
                  </a:moveTo>
                  <a:cubicBezTo>
                    <a:pt x="0" y="1"/>
                    <a:pt x="0" y="310"/>
                    <a:pt x="191" y="310"/>
                  </a:cubicBezTo>
                  <a:lnTo>
                    <a:pt x="2310" y="310"/>
                  </a:lnTo>
                  <a:cubicBezTo>
                    <a:pt x="2524" y="310"/>
                    <a:pt x="2524" y="1"/>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3118708" y="2924898"/>
              <a:ext cx="105002" cy="12891"/>
            </a:xfrm>
            <a:custGeom>
              <a:avLst/>
              <a:gdLst/>
              <a:ahLst/>
              <a:cxnLst/>
              <a:rect l="l" t="t" r="r" b="b"/>
              <a:pathLst>
                <a:path w="2525" h="310" extrusionOk="0">
                  <a:moveTo>
                    <a:pt x="191" y="0"/>
                  </a:moveTo>
                  <a:cubicBezTo>
                    <a:pt x="0" y="0"/>
                    <a:pt x="0" y="310"/>
                    <a:pt x="191" y="310"/>
                  </a:cubicBezTo>
                  <a:lnTo>
                    <a:pt x="2310" y="310"/>
                  </a:lnTo>
                  <a:cubicBezTo>
                    <a:pt x="2524" y="310"/>
                    <a:pt x="2524" y="0"/>
                    <a:pt x="2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3118708" y="2898159"/>
              <a:ext cx="105002" cy="12933"/>
            </a:xfrm>
            <a:custGeom>
              <a:avLst/>
              <a:gdLst/>
              <a:ahLst/>
              <a:cxnLst/>
              <a:rect l="l" t="t" r="r" b="b"/>
              <a:pathLst>
                <a:path w="2525" h="311" extrusionOk="0">
                  <a:moveTo>
                    <a:pt x="191" y="0"/>
                  </a:moveTo>
                  <a:cubicBezTo>
                    <a:pt x="0" y="0"/>
                    <a:pt x="0" y="310"/>
                    <a:pt x="191" y="310"/>
                  </a:cubicBezTo>
                  <a:lnTo>
                    <a:pt x="2310" y="310"/>
                  </a:lnTo>
                  <a:cubicBezTo>
                    <a:pt x="2524" y="310"/>
                    <a:pt x="2524" y="0"/>
                    <a:pt x="2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3096918" y="2692188"/>
              <a:ext cx="66370" cy="25783"/>
            </a:xfrm>
            <a:custGeom>
              <a:avLst/>
              <a:gdLst/>
              <a:ahLst/>
              <a:cxnLst/>
              <a:rect l="l" t="t" r="r" b="b"/>
              <a:pathLst>
                <a:path w="1596" h="620" extrusionOk="0">
                  <a:moveTo>
                    <a:pt x="286" y="0"/>
                  </a:moveTo>
                  <a:cubicBezTo>
                    <a:pt x="119" y="0"/>
                    <a:pt x="0" y="119"/>
                    <a:pt x="0" y="286"/>
                  </a:cubicBezTo>
                  <a:lnTo>
                    <a:pt x="0" y="619"/>
                  </a:lnTo>
                  <a:lnTo>
                    <a:pt x="1596" y="619"/>
                  </a:lnTo>
                  <a:lnTo>
                    <a:pt x="1596" y="286"/>
                  </a:lnTo>
                  <a:cubicBezTo>
                    <a:pt x="1596" y="119"/>
                    <a:pt x="1453" y="0"/>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3096918" y="2692188"/>
              <a:ext cx="36678" cy="25783"/>
            </a:xfrm>
            <a:custGeom>
              <a:avLst/>
              <a:gdLst/>
              <a:ahLst/>
              <a:cxnLst/>
              <a:rect l="l" t="t" r="r" b="b"/>
              <a:pathLst>
                <a:path w="882" h="620" extrusionOk="0">
                  <a:moveTo>
                    <a:pt x="286" y="0"/>
                  </a:moveTo>
                  <a:cubicBezTo>
                    <a:pt x="119" y="0"/>
                    <a:pt x="0" y="119"/>
                    <a:pt x="0" y="286"/>
                  </a:cubicBezTo>
                  <a:lnTo>
                    <a:pt x="0" y="619"/>
                  </a:lnTo>
                  <a:lnTo>
                    <a:pt x="619" y="619"/>
                  </a:lnTo>
                  <a:lnTo>
                    <a:pt x="619" y="286"/>
                  </a:lnTo>
                  <a:cubicBezTo>
                    <a:pt x="619" y="119"/>
                    <a:pt x="738" y="0"/>
                    <a:pt x="881"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3076125" y="2732027"/>
              <a:ext cx="106998" cy="51274"/>
            </a:xfrm>
            <a:custGeom>
              <a:avLst/>
              <a:gdLst/>
              <a:ahLst/>
              <a:cxnLst/>
              <a:rect l="l" t="t" r="r" b="b"/>
              <a:pathLst>
                <a:path w="2573" h="1233" extrusionOk="0">
                  <a:moveTo>
                    <a:pt x="155" y="1"/>
                  </a:moveTo>
                  <a:cubicBezTo>
                    <a:pt x="77" y="1"/>
                    <a:pt x="0" y="54"/>
                    <a:pt x="0" y="161"/>
                  </a:cubicBezTo>
                  <a:lnTo>
                    <a:pt x="0" y="804"/>
                  </a:lnTo>
                  <a:cubicBezTo>
                    <a:pt x="0" y="1042"/>
                    <a:pt x="214" y="1233"/>
                    <a:pt x="453" y="1233"/>
                  </a:cubicBezTo>
                  <a:lnTo>
                    <a:pt x="2143" y="1233"/>
                  </a:lnTo>
                  <a:cubicBezTo>
                    <a:pt x="2382" y="1233"/>
                    <a:pt x="2572" y="1042"/>
                    <a:pt x="2572" y="804"/>
                  </a:cubicBezTo>
                  <a:lnTo>
                    <a:pt x="2572" y="161"/>
                  </a:lnTo>
                  <a:cubicBezTo>
                    <a:pt x="2572" y="54"/>
                    <a:pt x="2495" y="1"/>
                    <a:pt x="2417" y="1"/>
                  </a:cubicBezTo>
                  <a:cubicBezTo>
                    <a:pt x="2340" y="1"/>
                    <a:pt x="2262" y="54"/>
                    <a:pt x="2262" y="161"/>
                  </a:cubicBezTo>
                  <a:lnTo>
                    <a:pt x="2262" y="804"/>
                  </a:lnTo>
                  <a:cubicBezTo>
                    <a:pt x="2262" y="876"/>
                    <a:pt x="2215" y="923"/>
                    <a:pt x="2143" y="923"/>
                  </a:cubicBezTo>
                  <a:lnTo>
                    <a:pt x="453" y="923"/>
                  </a:lnTo>
                  <a:cubicBezTo>
                    <a:pt x="381" y="923"/>
                    <a:pt x="310" y="876"/>
                    <a:pt x="310" y="804"/>
                  </a:cubicBezTo>
                  <a:lnTo>
                    <a:pt x="310" y="161"/>
                  </a:lnTo>
                  <a:cubicBezTo>
                    <a:pt x="310" y="54"/>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3048388" y="2714935"/>
              <a:ext cx="155528" cy="23828"/>
            </a:xfrm>
            <a:custGeom>
              <a:avLst/>
              <a:gdLst/>
              <a:ahLst/>
              <a:cxnLst/>
              <a:rect l="l" t="t" r="r" b="b"/>
              <a:pathLst>
                <a:path w="3740" h="573" extrusionOk="0">
                  <a:moveTo>
                    <a:pt x="286" y="1"/>
                  </a:moveTo>
                  <a:cubicBezTo>
                    <a:pt x="143" y="1"/>
                    <a:pt x="0" y="144"/>
                    <a:pt x="0" y="287"/>
                  </a:cubicBezTo>
                  <a:cubicBezTo>
                    <a:pt x="0" y="453"/>
                    <a:pt x="143" y="572"/>
                    <a:pt x="286" y="572"/>
                  </a:cubicBezTo>
                  <a:lnTo>
                    <a:pt x="3453" y="572"/>
                  </a:lnTo>
                  <a:cubicBezTo>
                    <a:pt x="3620" y="572"/>
                    <a:pt x="3739" y="453"/>
                    <a:pt x="3739" y="287"/>
                  </a:cubicBezTo>
                  <a:cubicBezTo>
                    <a:pt x="3739" y="144"/>
                    <a:pt x="3620" y="1"/>
                    <a:pt x="3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5"/>
            <p:cNvSpPr/>
            <p:nvPr/>
          </p:nvSpPr>
          <p:spPr>
            <a:xfrm>
              <a:off x="3044437" y="2714935"/>
              <a:ext cx="75269" cy="23828"/>
            </a:xfrm>
            <a:custGeom>
              <a:avLst/>
              <a:gdLst/>
              <a:ahLst/>
              <a:cxnLst/>
              <a:rect l="l" t="t" r="r" b="b"/>
              <a:pathLst>
                <a:path w="1810" h="573" extrusionOk="0">
                  <a:moveTo>
                    <a:pt x="381" y="1"/>
                  </a:moveTo>
                  <a:cubicBezTo>
                    <a:pt x="0" y="1"/>
                    <a:pt x="0" y="572"/>
                    <a:pt x="381" y="572"/>
                  </a:cubicBezTo>
                  <a:lnTo>
                    <a:pt x="1810" y="572"/>
                  </a:lnTo>
                  <a:cubicBezTo>
                    <a:pt x="1667" y="572"/>
                    <a:pt x="1548" y="453"/>
                    <a:pt x="1548" y="287"/>
                  </a:cubicBezTo>
                  <a:cubicBezTo>
                    <a:pt x="1548" y="144"/>
                    <a:pt x="1667" y="1"/>
                    <a:pt x="1810" y="1"/>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3043439" y="3059592"/>
              <a:ext cx="236702" cy="33684"/>
            </a:xfrm>
            <a:custGeom>
              <a:avLst/>
              <a:gdLst/>
              <a:ahLst/>
              <a:cxnLst/>
              <a:rect l="l" t="t" r="r" b="b"/>
              <a:pathLst>
                <a:path w="5692" h="810" extrusionOk="0">
                  <a:moveTo>
                    <a:pt x="1000" y="0"/>
                  </a:moveTo>
                  <a:cubicBezTo>
                    <a:pt x="905" y="0"/>
                    <a:pt x="810" y="72"/>
                    <a:pt x="786" y="167"/>
                  </a:cubicBezTo>
                  <a:cubicBezTo>
                    <a:pt x="691" y="548"/>
                    <a:pt x="381" y="810"/>
                    <a:pt x="0" y="810"/>
                  </a:cubicBezTo>
                  <a:lnTo>
                    <a:pt x="4906" y="810"/>
                  </a:lnTo>
                  <a:cubicBezTo>
                    <a:pt x="5239" y="810"/>
                    <a:pt x="5573" y="572"/>
                    <a:pt x="5668" y="238"/>
                  </a:cubicBezTo>
                  <a:cubicBezTo>
                    <a:pt x="5692" y="119"/>
                    <a:pt x="5620" y="0"/>
                    <a:pt x="5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3043439" y="3059592"/>
              <a:ext cx="71318" cy="33684"/>
            </a:xfrm>
            <a:custGeom>
              <a:avLst/>
              <a:gdLst/>
              <a:ahLst/>
              <a:cxnLst/>
              <a:rect l="l" t="t" r="r" b="b"/>
              <a:pathLst>
                <a:path w="1715" h="810" extrusionOk="0">
                  <a:moveTo>
                    <a:pt x="1000" y="0"/>
                  </a:moveTo>
                  <a:cubicBezTo>
                    <a:pt x="905" y="0"/>
                    <a:pt x="810" y="72"/>
                    <a:pt x="786" y="167"/>
                  </a:cubicBezTo>
                  <a:cubicBezTo>
                    <a:pt x="691" y="548"/>
                    <a:pt x="381" y="810"/>
                    <a:pt x="0" y="810"/>
                  </a:cubicBezTo>
                  <a:lnTo>
                    <a:pt x="715" y="810"/>
                  </a:lnTo>
                  <a:cubicBezTo>
                    <a:pt x="1096" y="810"/>
                    <a:pt x="1429" y="548"/>
                    <a:pt x="1501" y="167"/>
                  </a:cubicBezTo>
                  <a:cubicBezTo>
                    <a:pt x="1524" y="72"/>
                    <a:pt x="1620" y="0"/>
                    <a:pt x="1715"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3043439" y="2808044"/>
              <a:ext cx="54518" cy="54518"/>
            </a:xfrm>
            <a:custGeom>
              <a:avLst/>
              <a:gdLst/>
              <a:ahLst/>
              <a:cxnLst/>
              <a:rect l="l" t="t" r="r" b="b"/>
              <a:pathLst>
                <a:path w="1311" h="1311" extrusionOk="0">
                  <a:moveTo>
                    <a:pt x="643" y="0"/>
                  </a:moveTo>
                  <a:cubicBezTo>
                    <a:pt x="286" y="0"/>
                    <a:pt x="0" y="310"/>
                    <a:pt x="0" y="667"/>
                  </a:cubicBezTo>
                  <a:cubicBezTo>
                    <a:pt x="0" y="1024"/>
                    <a:pt x="286" y="1310"/>
                    <a:pt x="643" y="1310"/>
                  </a:cubicBezTo>
                  <a:cubicBezTo>
                    <a:pt x="1024" y="1310"/>
                    <a:pt x="1310" y="1024"/>
                    <a:pt x="1310" y="667"/>
                  </a:cubicBezTo>
                  <a:cubicBezTo>
                    <a:pt x="1310" y="310"/>
                    <a:pt x="1024" y="0"/>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3036495" y="2808044"/>
              <a:ext cx="56472" cy="54767"/>
            </a:xfrm>
            <a:custGeom>
              <a:avLst/>
              <a:gdLst/>
              <a:ahLst/>
              <a:cxnLst/>
              <a:rect l="l" t="t" r="r" b="b"/>
              <a:pathLst>
                <a:path w="1358" h="1317" extrusionOk="0">
                  <a:moveTo>
                    <a:pt x="786" y="0"/>
                  </a:moveTo>
                  <a:cubicBezTo>
                    <a:pt x="286" y="24"/>
                    <a:pt x="1" y="572"/>
                    <a:pt x="262" y="1001"/>
                  </a:cubicBezTo>
                  <a:cubicBezTo>
                    <a:pt x="385" y="1209"/>
                    <a:pt x="602" y="1316"/>
                    <a:pt x="820" y="1316"/>
                  </a:cubicBezTo>
                  <a:cubicBezTo>
                    <a:pt x="1025" y="1316"/>
                    <a:pt x="1231" y="1221"/>
                    <a:pt x="1358" y="1024"/>
                  </a:cubicBezTo>
                  <a:cubicBezTo>
                    <a:pt x="1120" y="1024"/>
                    <a:pt x="905" y="905"/>
                    <a:pt x="763" y="691"/>
                  </a:cubicBezTo>
                  <a:cubicBezTo>
                    <a:pt x="644" y="477"/>
                    <a:pt x="667" y="215"/>
                    <a:pt x="786"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3051632" y="2810456"/>
              <a:ext cx="49736" cy="39215"/>
            </a:xfrm>
            <a:custGeom>
              <a:avLst/>
              <a:gdLst/>
              <a:ahLst/>
              <a:cxnLst/>
              <a:rect l="l" t="t" r="r" b="b"/>
              <a:pathLst>
                <a:path w="1196" h="943" extrusionOk="0">
                  <a:moveTo>
                    <a:pt x="973" y="1"/>
                  </a:moveTo>
                  <a:cubicBezTo>
                    <a:pt x="931" y="1"/>
                    <a:pt x="888" y="18"/>
                    <a:pt x="851" y="61"/>
                  </a:cubicBezTo>
                  <a:lnTo>
                    <a:pt x="446" y="538"/>
                  </a:lnTo>
                  <a:lnTo>
                    <a:pt x="327" y="419"/>
                  </a:lnTo>
                  <a:cubicBezTo>
                    <a:pt x="290" y="376"/>
                    <a:pt x="249" y="358"/>
                    <a:pt x="209" y="358"/>
                  </a:cubicBezTo>
                  <a:cubicBezTo>
                    <a:pt x="96" y="358"/>
                    <a:pt x="1" y="503"/>
                    <a:pt x="89" y="609"/>
                  </a:cubicBezTo>
                  <a:cubicBezTo>
                    <a:pt x="303" y="823"/>
                    <a:pt x="327" y="943"/>
                    <a:pt x="446" y="943"/>
                  </a:cubicBezTo>
                  <a:cubicBezTo>
                    <a:pt x="494" y="919"/>
                    <a:pt x="518" y="919"/>
                    <a:pt x="565" y="871"/>
                  </a:cubicBezTo>
                  <a:lnTo>
                    <a:pt x="1089" y="252"/>
                  </a:lnTo>
                  <a:cubicBezTo>
                    <a:pt x="1195" y="146"/>
                    <a:pt x="1092" y="1"/>
                    <a:pt x="9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3043439" y="2891214"/>
              <a:ext cx="54518" cy="54518"/>
            </a:xfrm>
            <a:custGeom>
              <a:avLst/>
              <a:gdLst/>
              <a:ahLst/>
              <a:cxnLst/>
              <a:rect l="l" t="t" r="r" b="b"/>
              <a:pathLst>
                <a:path w="1311" h="1311" extrusionOk="0">
                  <a:moveTo>
                    <a:pt x="643" y="1"/>
                  </a:moveTo>
                  <a:cubicBezTo>
                    <a:pt x="286" y="1"/>
                    <a:pt x="0" y="287"/>
                    <a:pt x="0" y="644"/>
                  </a:cubicBezTo>
                  <a:cubicBezTo>
                    <a:pt x="0" y="1001"/>
                    <a:pt x="286" y="1311"/>
                    <a:pt x="643" y="1311"/>
                  </a:cubicBezTo>
                  <a:cubicBezTo>
                    <a:pt x="1024" y="1311"/>
                    <a:pt x="1310" y="1001"/>
                    <a:pt x="1310" y="644"/>
                  </a:cubicBezTo>
                  <a:cubicBezTo>
                    <a:pt x="1310" y="287"/>
                    <a:pt x="102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3036495" y="2891214"/>
              <a:ext cx="56472" cy="54144"/>
            </a:xfrm>
            <a:custGeom>
              <a:avLst/>
              <a:gdLst/>
              <a:ahLst/>
              <a:cxnLst/>
              <a:rect l="l" t="t" r="r" b="b"/>
              <a:pathLst>
                <a:path w="1358" h="1302" extrusionOk="0">
                  <a:moveTo>
                    <a:pt x="786" y="1"/>
                  </a:moveTo>
                  <a:cubicBezTo>
                    <a:pt x="286" y="25"/>
                    <a:pt x="1" y="548"/>
                    <a:pt x="262" y="977"/>
                  </a:cubicBezTo>
                  <a:cubicBezTo>
                    <a:pt x="383" y="1195"/>
                    <a:pt x="596" y="1302"/>
                    <a:pt x="810" y="1302"/>
                  </a:cubicBezTo>
                  <a:cubicBezTo>
                    <a:pt x="1019" y="1302"/>
                    <a:pt x="1229" y="1200"/>
                    <a:pt x="1358" y="1001"/>
                  </a:cubicBezTo>
                  <a:lnTo>
                    <a:pt x="1358" y="1001"/>
                  </a:lnTo>
                  <a:cubicBezTo>
                    <a:pt x="1341" y="1003"/>
                    <a:pt x="1323" y="1004"/>
                    <a:pt x="1306" y="1004"/>
                  </a:cubicBezTo>
                  <a:cubicBezTo>
                    <a:pt x="1089" y="1004"/>
                    <a:pt x="895" y="866"/>
                    <a:pt x="763" y="668"/>
                  </a:cubicBezTo>
                  <a:cubicBezTo>
                    <a:pt x="644" y="453"/>
                    <a:pt x="667" y="191"/>
                    <a:pt x="786" y="1"/>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3043439" y="2973428"/>
              <a:ext cx="54518" cy="54518"/>
            </a:xfrm>
            <a:custGeom>
              <a:avLst/>
              <a:gdLst/>
              <a:ahLst/>
              <a:cxnLst/>
              <a:rect l="l" t="t" r="r" b="b"/>
              <a:pathLst>
                <a:path w="1311" h="1311" extrusionOk="0">
                  <a:moveTo>
                    <a:pt x="643" y="0"/>
                  </a:moveTo>
                  <a:cubicBezTo>
                    <a:pt x="286" y="0"/>
                    <a:pt x="0" y="286"/>
                    <a:pt x="0" y="667"/>
                  </a:cubicBezTo>
                  <a:cubicBezTo>
                    <a:pt x="0" y="1024"/>
                    <a:pt x="286" y="1310"/>
                    <a:pt x="643" y="1310"/>
                  </a:cubicBezTo>
                  <a:cubicBezTo>
                    <a:pt x="1024" y="1310"/>
                    <a:pt x="1310" y="1024"/>
                    <a:pt x="1310" y="667"/>
                  </a:cubicBezTo>
                  <a:cubicBezTo>
                    <a:pt x="1310" y="286"/>
                    <a:pt x="1024" y="0"/>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3036495" y="2973428"/>
              <a:ext cx="56472" cy="54518"/>
            </a:xfrm>
            <a:custGeom>
              <a:avLst/>
              <a:gdLst/>
              <a:ahLst/>
              <a:cxnLst/>
              <a:rect l="l" t="t" r="r" b="b"/>
              <a:pathLst>
                <a:path w="1358" h="1311" extrusionOk="0">
                  <a:moveTo>
                    <a:pt x="786" y="0"/>
                  </a:moveTo>
                  <a:cubicBezTo>
                    <a:pt x="286" y="24"/>
                    <a:pt x="1" y="548"/>
                    <a:pt x="262" y="977"/>
                  </a:cubicBezTo>
                  <a:cubicBezTo>
                    <a:pt x="385" y="1197"/>
                    <a:pt x="602" y="1310"/>
                    <a:pt x="819" y="1310"/>
                  </a:cubicBezTo>
                  <a:cubicBezTo>
                    <a:pt x="1024" y="1310"/>
                    <a:pt x="1231" y="1209"/>
                    <a:pt x="1358" y="1001"/>
                  </a:cubicBezTo>
                  <a:lnTo>
                    <a:pt x="1358" y="1001"/>
                  </a:lnTo>
                  <a:cubicBezTo>
                    <a:pt x="1338" y="1003"/>
                    <a:pt x="1318" y="1004"/>
                    <a:pt x="1298" y="1004"/>
                  </a:cubicBezTo>
                  <a:cubicBezTo>
                    <a:pt x="1084" y="1004"/>
                    <a:pt x="893" y="887"/>
                    <a:pt x="763" y="691"/>
                  </a:cubicBezTo>
                  <a:cubicBezTo>
                    <a:pt x="644" y="477"/>
                    <a:pt x="667" y="215"/>
                    <a:pt x="786"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3051632" y="2892670"/>
              <a:ext cx="49736" cy="39215"/>
            </a:xfrm>
            <a:custGeom>
              <a:avLst/>
              <a:gdLst/>
              <a:ahLst/>
              <a:cxnLst/>
              <a:rect l="l" t="t" r="r" b="b"/>
              <a:pathLst>
                <a:path w="1196" h="943" extrusionOk="0">
                  <a:moveTo>
                    <a:pt x="971" y="1"/>
                  </a:moveTo>
                  <a:cubicBezTo>
                    <a:pt x="930" y="1"/>
                    <a:pt x="888" y="18"/>
                    <a:pt x="851" y="61"/>
                  </a:cubicBezTo>
                  <a:lnTo>
                    <a:pt x="446" y="537"/>
                  </a:lnTo>
                  <a:lnTo>
                    <a:pt x="327" y="418"/>
                  </a:lnTo>
                  <a:cubicBezTo>
                    <a:pt x="291" y="376"/>
                    <a:pt x="249" y="358"/>
                    <a:pt x="210" y="358"/>
                  </a:cubicBezTo>
                  <a:cubicBezTo>
                    <a:pt x="97" y="358"/>
                    <a:pt x="0" y="508"/>
                    <a:pt x="89" y="633"/>
                  </a:cubicBezTo>
                  <a:lnTo>
                    <a:pt x="327" y="894"/>
                  </a:lnTo>
                  <a:cubicBezTo>
                    <a:pt x="351" y="918"/>
                    <a:pt x="399" y="942"/>
                    <a:pt x="446" y="942"/>
                  </a:cubicBezTo>
                  <a:cubicBezTo>
                    <a:pt x="494" y="942"/>
                    <a:pt x="518" y="918"/>
                    <a:pt x="565" y="894"/>
                  </a:cubicBezTo>
                  <a:lnTo>
                    <a:pt x="1089" y="275"/>
                  </a:lnTo>
                  <a:cubicBezTo>
                    <a:pt x="1196" y="151"/>
                    <a:pt x="1091" y="1"/>
                    <a:pt x="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3051590" y="2975299"/>
              <a:ext cx="49819" cy="38757"/>
            </a:xfrm>
            <a:custGeom>
              <a:avLst/>
              <a:gdLst/>
              <a:ahLst/>
              <a:cxnLst/>
              <a:rect l="l" t="t" r="r" b="b"/>
              <a:pathLst>
                <a:path w="1198" h="932" extrusionOk="0">
                  <a:moveTo>
                    <a:pt x="968" y="0"/>
                  </a:moveTo>
                  <a:cubicBezTo>
                    <a:pt x="928" y="0"/>
                    <a:pt x="887" y="15"/>
                    <a:pt x="852" y="51"/>
                  </a:cubicBezTo>
                  <a:lnTo>
                    <a:pt x="447" y="551"/>
                  </a:lnTo>
                  <a:lnTo>
                    <a:pt x="328" y="408"/>
                  </a:lnTo>
                  <a:cubicBezTo>
                    <a:pt x="293" y="373"/>
                    <a:pt x="253" y="358"/>
                    <a:pt x="215" y="358"/>
                  </a:cubicBezTo>
                  <a:cubicBezTo>
                    <a:pt x="100" y="358"/>
                    <a:pt x="0" y="497"/>
                    <a:pt x="90" y="622"/>
                  </a:cubicBezTo>
                  <a:lnTo>
                    <a:pt x="328" y="884"/>
                  </a:lnTo>
                  <a:cubicBezTo>
                    <a:pt x="352" y="908"/>
                    <a:pt x="400" y="932"/>
                    <a:pt x="447" y="932"/>
                  </a:cubicBezTo>
                  <a:cubicBezTo>
                    <a:pt x="495" y="932"/>
                    <a:pt x="519" y="908"/>
                    <a:pt x="566" y="884"/>
                  </a:cubicBezTo>
                  <a:lnTo>
                    <a:pt x="1090" y="265"/>
                  </a:lnTo>
                  <a:cubicBezTo>
                    <a:pt x="1198" y="139"/>
                    <a:pt x="1089" y="0"/>
                    <a:pt x="9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45"/>
          <p:cNvGrpSpPr/>
          <p:nvPr/>
        </p:nvGrpSpPr>
        <p:grpSpPr>
          <a:xfrm>
            <a:off x="1728668" y="2511305"/>
            <a:ext cx="288163" cy="492117"/>
            <a:chOff x="3958476" y="2692188"/>
            <a:chExt cx="254583" cy="434771"/>
          </a:xfrm>
        </p:grpSpPr>
        <p:sp>
          <p:nvSpPr>
            <p:cNvPr id="1468" name="Google Shape;1468;p45"/>
            <p:cNvSpPr/>
            <p:nvPr/>
          </p:nvSpPr>
          <p:spPr>
            <a:xfrm>
              <a:off x="3958476" y="2692188"/>
              <a:ext cx="254583" cy="434771"/>
            </a:xfrm>
            <a:custGeom>
              <a:avLst/>
              <a:gdLst/>
              <a:ahLst/>
              <a:cxnLst/>
              <a:rect l="l" t="t" r="r" b="b"/>
              <a:pathLst>
                <a:path w="6122" h="10455" extrusionOk="0">
                  <a:moveTo>
                    <a:pt x="668" y="0"/>
                  </a:moveTo>
                  <a:cubicBezTo>
                    <a:pt x="310" y="0"/>
                    <a:pt x="25" y="286"/>
                    <a:pt x="25" y="643"/>
                  </a:cubicBezTo>
                  <a:cubicBezTo>
                    <a:pt x="25" y="10455"/>
                    <a:pt x="1" y="9692"/>
                    <a:pt x="96" y="9883"/>
                  </a:cubicBezTo>
                  <a:cubicBezTo>
                    <a:pt x="191" y="10097"/>
                    <a:pt x="429" y="10240"/>
                    <a:pt x="668" y="10240"/>
                  </a:cubicBezTo>
                  <a:cubicBezTo>
                    <a:pt x="668" y="10240"/>
                    <a:pt x="1876" y="10246"/>
                    <a:pt x="3100" y="10246"/>
                  </a:cubicBezTo>
                  <a:cubicBezTo>
                    <a:pt x="4323" y="10246"/>
                    <a:pt x="5561" y="10240"/>
                    <a:pt x="5621" y="10216"/>
                  </a:cubicBezTo>
                  <a:cubicBezTo>
                    <a:pt x="5835" y="10169"/>
                    <a:pt x="6002" y="10002"/>
                    <a:pt x="6074" y="9812"/>
                  </a:cubicBezTo>
                  <a:cubicBezTo>
                    <a:pt x="6121" y="9669"/>
                    <a:pt x="6121" y="10216"/>
                    <a:pt x="6121" y="643"/>
                  </a:cubicBezTo>
                  <a:cubicBezTo>
                    <a:pt x="6121" y="286"/>
                    <a:pt x="5812" y="0"/>
                    <a:pt x="5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3958476" y="2692188"/>
              <a:ext cx="57512" cy="434771"/>
            </a:xfrm>
            <a:custGeom>
              <a:avLst/>
              <a:gdLst/>
              <a:ahLst/>
              <a:cxnLst/>
              <a:rect l="l" t="t" r="r" b="b"/>
              <a:pathLst>
                <a:path w="1383" h="10455" extrusionOk="0">
                  <a:moveTo>
                    <a:pt x="668" y="0"/>
                  </a:moveTo>
                  <a:cubicBezTo>
                    <a:pt x="310" y="0"/>
                    <a:pt x="25" y="286"/>
                    <a:pt x="25" y="643"/>
                  </a:cubicBezTo>
                  <a:cubicBezTo>
                    <a:pt x="25" y="10455"/>
                    <a:pt x="1" y="9692"/>
                    <a:pt x="96" y="9883"/>
                  </a:cubicBezTo>
                  <a:cubicBezTo>
                    <a:pt x="191" y="10097"/>
                    <a:pt x="429" y="10240"/>
                    <a:pt x="668" y="10240"/>
                  </a:cubicBezTo>
                  <a:lnTo>
                    <a:pt x="1263" y="10240"/>
                  </a:lnTo>
                  <a:cubicBezTo>
                    <a:pt x="1072" y="10193"/>
                    <a:pt x="882" y="10074"/>
                    <a:pt x="787" y="9883"/>
                  </a:cubicBezTo>
                  <a:cubicBezTo>
                    <a:pt x="691" y="9692"/>
                    <a:pt x="715" y="10455"/>
                    <a:pt x="715" y="643"/>
                  </a:cubicBezTo>
                  <a:cubicBezTo>
                    <a:pt x="715" y="286"/>
                    <a:pt x="1025" y="0"/>
                    <a:pt x="1382"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3988209" y="2723876"/>
              <a:ext cx="195117" cy="363453"/>
            </a:xfrm>
            <a:custGeom>
              <a:avLst/>
              <a:gdLst/>
              <a:ahLst/>
              <a:cxnLst/>
              <a:rect l="l" t="t" r="r" b="b"/>
              <a:pathLst>
                <a:path w="4692" h="8740" extrusionOk="0">
                  <a:moveTo>
                    <a:pt x="310" y="0"/>
                  </a:moveTo>
                  <a:cubicBezTo>
                    <a:pt x="143" y="0"/>
                    <a:pt x="0" y="119"/>
                    <a:pt x="0" y="286"/>
                  </a:cubicBezTo>
                  <a:cubicBezTo>
                    <a:pt x="0" y="3953"/>
                    <a:pt x="0" y="5692"/>
                    <a:pt x="0" y="6525"/>
                  </a:cubicBezTo>
                  <a:cubicBezTo>
                    <a:pt x="0" y="8669"/>
                    <a:pt x="0" y="8502"/>
                    <a:pt x="48" y="8573"/>
                  </a:cubicBezTo>
                  <a:cubicBezTo>
                    <a:pt x="96" y="8669"/>
                    <a:pt x="191" y="8740"/>
                    <a:pt x="310" y="8740"/>
                  </a:cubicBezTo>
                  <a:lnTo>
                    <a:pt x="4382" y="8740"/>
                  </a:lnTo>
                  <a:cubicBezTo>
                    <a:pt x="4549" y="8740"/>
                    <a:pt x="4692" y="8597"/>
                    <a:pt x="4692" y="8430"/>
                  </a:cubicBezTo>
                  <a:lnTo>
                    <a:pt x="4692" y="286"/>
                  </a:lnTo>
                  <a:cubicBezTo>
                    <a:pt x="4692" y="119"/>
                    <a:pt x="4549" y="0"/>
                    <a:pt x="4382" y="0"/>
                  </a:cubicBezTo>
                  <a:lnTo>
                    <a:pt x="3834" y="0"/>
                  </a:lnTo>
                  <a:cubicBezTo>
                    <a:pt x="3739" y="0"/>
                    <a:pt x="3644" y="72"/>
                    <a:pt x="3644" y="191"/>
                  </a:cubicBezTo>
                  <a:lnTo>
                    <a:pt x="3644" y="286"/>
                  </a:lnTo>
                  <a:cubicBezTo>
                    <a:pt x="3644" y="429"/>
                    <a:pt x="3525" y="524"/>
                    <a:pt x="3382" y="548"/>
                  </a:cubicBezTo>
                  <a:lnTo>
                    <a:pt x="1310" y="548"/>
                  </a:lnTo>
                  <a:cubicBezTo>
                    <a:pt x="1167" y="524"/>
                    <a:pt x="1072" y="429"/>
                    <a:pt x="1072" y="286"/>
                  </a:cubicBezTo>
                  <a:lnTo>
                    <a:pt x="1072" y="191"/>
                  </a:lnTo>
                  <a:cubicBezTo>
                    <a:pt x="1072" y="72"/>
                    <a:pt x="977" y="0"/>
                    <a:pt x="8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3988209" y="2723876"/>
              <a:ext cx="38632" cy="363453"/>
            </a:xfrm>
            <a:custGeom>
              <a:avLst/>
              <a:gdLst/>
              <a:ahLst/>
              <a:cxnLst/>
              <a:rect l="l" t="t" r="r" b="b"/>
              <a:pathLst>
                <a:path w="929" h="8740" extrusionOk="0">
                  <a:moveTo>
                    <a:pt x="310" y="0"/>
                  </a:moveTo>
                  <a:cubicBezTo>
                    <a:pt x="143" y="0"/>
                    <a:pt x="0" y="119"/>
                    <a:pt x="0" y="286"/>
                  </a:cubicBezTo>
                  <a:cubicBezTo>
                    <a:pt x="0" y="3953"/>
                    <a:pt x="0" y="5692"/>
                    <a:pt x="0" y="6525"/>
                  </a:cubicBezTo>
                  <a:cubicBezTo>
                    <a:pt x="0" y="8669"/>
                    <a:pt x="0" y="8502"/>
                    <a:pt x="48" y="8573"/>
                  </a:cubicBezTo>
                  <a:cubicBezTo>
                    <a:pt x="96" y="8669"/>
                    <a:pt x="191" y="8740"/>
                    <a:pt x="310" y="8740"/>
                  </a:cubicBezTo>
                  <a:lnTo>
                    <a:pt x="929" y="8740"/>
                  </a:lnTo>
                  <a:cubicBezTo>
                    <a:pt x="810" y="8740"/>
                    <a:pt x="715" y="8669"/>
                    <a:pt x="667" y="8573"/>
                  </a:cubicBezTo>
                  <a:cubicBezTo>
                    <a:pt x="619" y="8502"/>
                    <a:pt x="619" y="8669"/>
                    <a:pt x="619" y="6525"/>
                  </a:cubicBezTo>
                  <a:cubicBezTo>
                    <a:pt x="619" y="5692"/>
                    <a:pt x="619" y="3953"/>
                    <a:pt x="619" y="286"/>
                  </a:cubicBezTo>
                  <a:cubicBezTo>
                    <a:pt x="619" y="143"/>
                    <a:pt x="738" y="24"/>
                    <a:pt x="881"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4015946" y="2973428"/>
              <a:ext cx="139642" cy="12891"/>
            </a:xfrm>
            <a:custGeom>
              <a:avLst/>
              <a:gdLst/>
              <a:ahLst/>
              <a:cxnLst/>
              <a:rect l="l" t="t" r="r" b="b"/>
              <a:pathLst>
                <a:path w="3358" h="310" extrusionOk="0">
                  <a:moveTo>
                    <a:pt x="214" y="0"/>
                  </a:moveTo>
                  <a:cubicBezTo>
                    <a:pt x="0" y="0"/>
                    <a:pt x="0" y="310"/>
                    <a:pt x="214" y="310"/>
                  </a:cubicBezTo>
                  <a:lnTo>
                    <a:pt x="3167" y="310"/>
                  </a:lnTo>
                  <a:cubicBezTo>
                    <a:pt x="3358" y="310"/>
                    <a:pt x="3358" y="0"/>
                    <a:pt x="3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4015946" y="2999169"/>
              <a:ext cx="139642" cy="12933"/>
            </a:xfrm>
            <a:custGeom>
              <a:avLst/>
              <a:gdLst/>
              <a:ahLst/>
              <a:cxnLst/>
              <a:rect l="l" t="t" r="r" b="b"/>
              <a:pathLst>
                <a:path w="3358" h="311" extrusionOk="0">
                  <a:moveTo>
                    <a:pt x="214" y="0"/>
                  </a:moveTo>
                  <a:cubicBezTo>
                    <a:pt x="0" y="0"/>
                    <a:pt x="0" y="310"/>
                    <a:pt x="214" y="310"/>
                  </a:cubicBezTo>
                  <a:lnTo>
                    <a:pt x="3167" y="310"/>
                  </a:lnTo>
                  <a:cubicBezTo>
                    <a:pt x="3358" y="310"/>
                    <a:pt x="3358" y="0"/>
                    <a:pt x="3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4015946" y="3025908"/>
              <a:ext cx="139642" cy="12933"/>
            </a:xfrm>
            <a:custGeom>
              <a:avLst/>
              <a:gdLst/>
              <a:ahLst/>
              <a:cxnLst/>
              <a:rect l="l" t="t" r="r" b="b"/>
              <a:pathLst>
                <a:path w="3358" h="311" extrusionOk="0">
                  <a:moveTo>
                    <a:pt x="214" y="0"/>
                  </a:moveTo>
                  <a:cubicBezTo>
                    <a:pt x="0" y="0"/>
                    <a:pt x="0" y="310"/>
                    <a:pt x="214" y="310"/>
                  </a:cubicBezTo>
                  <a:lnTo>
                    <a:pt x="3167" y="310"/>
                  </a:lnTo>
                  <a:cubicBezTo>
                    <a:pt x="3358" y="310"/>
                    <a:pt x="3358" y="0"/>
                    <a:pt x="3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4002473" y="2800767"/>
              <a:ext cx="151744" cy="139019"/>
            </a:xfrm>
            <a:custGeom>
              <a:avLst/>
              <a:gdLst/>
              <a:ahLst/>
              <a:cxnLst/>
              <a:rect l="l" t="t" r="r" b="b"/>
              <a:pathLst>
                <a:path w="3649" h="3343" extrusionOk="0">
                  <a:moveTo>
                    <a:pt x="1424" y="1"/>
                  </a:moveTo>
                  <a:cubicBezTo>
                    <a:pt x="651" y="1"/>
                    <a:pt x="0" y="994"/>
                    <a:pt x="729" y="1723"/>
                  </a:cubicBezTo>
                  <a:lnTo>
                    <a:pt x="2110" y="3128"/>
                  </a:lnTo>
                  <a:cubicBezTo>
                    <a:pt x="2253" y="3271"/>
                    <a:pt x="2444" y="3343"/>
                    <a:pt x="2634" y="3343"/>
                  </a:cubicBezTo>
                  <a:cubicBezTo>
                    <a:pt x="3277" y="3343"/>
                    <a:pt x="3587" y="2557"/>
                    <a:pt x="3134" y="2104"/>
                  </a:cubicBezTo>
                  <a:lnTo>
                    <a:pt x="1753" y="723"/>
                  </a:lnTo>
                  <a:cubicBezTo>
                    <a:pt x="1651" y="621"/>
                    <a:pt x="1538" y="578"/>
                    <a:pt x="1431" y="578"/>
                  </a:cubicBezTo>
                  <a:cubicBezTo>
                    <a:pt x="1089" y="578"/>
                    <a:pt x="807" y="1016"/>
                    <a:pt x="1134" y="1342"/>
                  </a:cubicBezTo>
                  <a:lnTo>
                    <a:pt x="2539" y="2747"/>
                  </a:lnTo>
                  <a:cubicBezTo>
                    <a:pt x="2570" y="2778"/>
                    <a:pt x="2604" y="2791"/>
                    <a:pt x="2637" y="2791"/>
                  </a:cubicBezTo>
                  <a:cubicBezTo>
                    <a:pt x="2758" y="2791"/>
                    <a:pt x="2865" y="2621"/>
                    <a:pt x="2753" y="2509"/>
                  </a:cubicBezTo>
                  <a:lnTo>
                    <a:pt x="1348" y="1128"/>
                  </a:lnTo>
                  <a:cubicBezTo>
                    <a:pt x="1258" y="1019"/>
                    <a:pt x="1332" y="897"/>
                    <a:pt x="1426" y="897"/>
                  </a:cubicBezTo>
                  <a:cubicBezTo>
                    <a:pt x="1455" y="897"/>
                    <a:pt x="1486" y="909"/>
                    <a:pt x="1515" y="937"/>
                  </a:cubicBezTo>
                  <a:lnTo>
                    <a:pt x="2920" y="2342"/>
                  </a:lnTo>
                  <a:cubicBezTo>
                    <a:pt x="3212" y="2635"/>
                    <a:pt x="2944" y="3040"/>
                    <a:pt x="2630" y="3040"/>
                  </a:cubicBezTo>
                  <a:cubicBezTo>
                    <a:pt x="2536" y="3040"/>
                    <a:pt x="2437" y="3003"/>
                    <a:pt x="2348" y="2914"/>
                  </a:cubicBezTo>
                  <a:lnTo>
                    <a:pt x="943" y="1509"/>
                  </a:lnTo>
                  <a:cubicBezTo>
                    <a:pt x="432" y="1016"/>
                    <a:pt x="887" y="312"/>
                    <a:pt x="1428" y="312"/>
                  </a:cubicBezTo>
                  <a:cubicBezTo>
                    <a:pt x="1592" y="312"/>
                    <a:pt x="1764" y="377"/>
                    <a:pt x="1920" y="533"/>
                  </a:cubicBezTo>
                  <a:lnTo>
                    <a:pt x="3325" y="1938"/>
                  </a:lnTo>
                  <a:cubicBezTo>
                    <a:pt x="3358" y="1971"/>
                    <a:pt x="3395" y="1985"/>
                    <a:pt x="3430" y="1985"/>
                  </a:cubicBezTo>
                  <a:cubicBezTo>
                    <a:pt x="3548" y="1985"/>
                    <a:pt x="3649" y="1833"/>
                    <a:pt x="3539" y="1723"/>
                  </a:cubicBezTo>
                  <a:lnTo>
                    <a:pt x="2134" y="318"/>
                  </a:lnTo>
                  <a:cubicBezTo>
                    <a:pt x="1910" y="94"/>
                    <a:pt x="1661" y="1"/>
                    <a:pt x="14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4054537" y="2716931"/>
              <a:ext cx="39672" cy="12891"/>
            </a:xfrm>
            <a:custGeom>
              <a:avLst/>
              <a:gdLst/>
              <a:ahLst/>
              <a:cxnLst/>
              <a:rect l="l" t="t" r="r" b="b"/>
              <a:pathLst>
                <a:path w="954" h="310" extrusionOk="0">
                  <a:moveTo>
                    <a:pt x="191" y="0"/>
                  </a:moveTo>
                  <a:cubicBezTo>
                    <a:pt x="1" y="0"/>
                    <a:pt x="1" y="310"/>
                    <a:pt x="191" y="310"/>
                  </a:cubicBezTo>
                  <a:lnTo>
                    <a:pt x="739" y="310"/>
                  </a:lnTo>
                  <a:cubicBezTo>
                    <a:pt x="953" y="310"/>
                    <a:pt x="953"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4100114" y="2716931"/>
              <a:ext cx="12891" cy="12891"/>
            </a:xfrm>
            <a:custGeom>
              <a:avLst/>
              <a:gdLst/>
              <a:ahLst/>
              <a:cxnLst/>
              <a:rect l="l" t="t" r="r" b="b"/>
              <a:pathLst>
                <a:path w="310" h="310" extrusionOk="0">
                  <a:moveTo>
                    <a:pt x="167" y="0"/>
                  </a:moveTo>
                  <a:cubicBezTo>
                    <a:pt x="72" y="0"/>
                    <a:pt x="0" y="72"/>
                    <a:pt x="0" y="167"/>
                  </a:cubicBezTo>
                  <a:cubicBezTo>
                    <a:pt x="0" y="262"/>
                    <a:pt x="78" y="310"/>
                    <a:pt x="155" y="310"/>
                  </a:cubicBezTo>
                  <a:cubicBezTo>
                    <a:pt x="232" y="310"/>
                    <a:pt x="310" y="262"/>
                    <a:pt x="310" y="167"/>
                  </a:cubicBezTo>
                  <a:cubicBezTo>
                    <a:pt x="310" y="72"/>
                    <a:pt x="262"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45"/>
          <p:cNvGrpSpPr/>
          <p:nvPr/>
        </p:nvGrpSpPr>
        <p:grpSpPr>
          <a:xfrm>
            <a:off x="4888478" y="2462750"/>
            <a:ext cx="369078" cy="425369"/>
            <a:chOff x="1330690" y="3377024"/>
            <a:chExt cx="306874" cy="332268"/>
          </a:xfrm>
        </p:grpSpPr>
        <p:sp>
          <p:nvSpPr>
            <p:cNvPr id="1479" name="Google Shape;1479;p45"/>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1405;p45">
            <a:extLst>
              <a:ext uri="{FF2B5EF4-FFF2-40B4-BE49-F238E27FC236}">
                <a16:creationId xmlns:a16="http://schemas.microsoft.com/office/drawing/2014/main" id="{B69692C5-AA30-980A-CCCD-14A443EB9DBB}"/>
              </a:ext>
            </a:extLst>
          </p:cNvPr>
          <p:cNvSpPr txBox="1">
            <a:spLocks/>
          </p:cNvSpPr>
          <p:nvPr/>
        </p:nvSpPr>
        <p:spPr>
          <a:xfrm>
            <a:off x="2207711" y="3818528"/>
            <a:ext cx="2057400" cy="393600"/>
          </a:xfrm>
          <a:prstGeom prst="rect">
            <a:avLst/>
          </a:prstGeom>
          <a:noFill/>
          <a:ln>
            <a:noFill/>
          </a:ln>
        </p:spPr>
        <p:txBody>
          <a:bodyPr spcFirstLastPara="1" wrap="square" lIns="91425" tIns="91425" rIns="91425" bIns="0"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lbert Sans"/>
              <a:buNone/>
              <a:defRPr sz="2100" b="0" i="0" u="none" strike="noStrike" cap="none">
                <a:solidFill>
                  <a:schemeClr val="dk1"/>
                </a:solidFill>
                <a:latin typeface="Alexandria"/>
                <a:ea typeface="Alexandria"/>
                <a:cs typeface="Alexandria"/>
                <a:sym typeface="Alexandria"/>
              </a:defRPr>
            </a:lvl1pPr>
            <a:lvl2pPr marL="914400" marR="0" lvl="1"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marL="0" indent="0">
              <a:buSzPts val="1100"/>
              <a:buFont typeface="Arial"/>
              <a:buNone/>
            </a:pPr>
            <a:r>
              <a:rPr lang="en-US" sz="1800" dirty="0">
                <a:effectLst/>
                <a:latin typeface="Alexandria" panose="020B0604020202020204" charset="-78"/>
                <a:ea typeface="Times New Roman" panose="02020603050405020304" pitchFamily="18" charset="0"/>
                <a:cs typeface="Alexandria" panose="020B0604020202020204" charset="-78"/>
              </a:rPr>
              <a:t>Fast and User-Friendly Experience</a:t>
            </a:r>
            <a:endParaRPr lang="en-US" dirty="0">
              <a:latin typeface="Alexandria" panose="020B0604020202020204" charset="-78"/>
              <a:cs typeface="Alexandria" panose="020B0604020202020204" charset="-78"/>
            </a:endParaRPr>
          </a:p>
        </p:txBody>
      </p:sp>
      <p:sp>
        <p:nvSpPr>
          <p:cNvPr id="1345" name="Google Shape;1407;p45">
            <a:extLst>
              <a:ext uri="{FF2B5EF4-FFF2-40B4-BE49-F238E27FC236}">
                <a16:creationId xmlns:a16="http://schemas.microsoft.com/office/drawing/2014/main" id="{07090E3C-C4DC-7C90-6D9A-D936CC80AD27}"/>
              </a:ext>
            </a:extLst>
          </p:cNvPr>
          <p:cNvSpPr txBox="1">
            <a:spLocks/>
          </p:cNvSpPr>
          <p:nvPr/>
        </p:nvSpPr>
        <p:spPr>
          <a:xfrm>
            <a:off x="5343717" y="4010309"/>
            <a:ext cx="2057400" cy="393600"/>
          </a:xfrm>
          <a:prstGeom prst="rect">
            <a:avLst/>
          </a:prstGeom>
          <a:noFill/>
          <a:ln>
            <a:noFill/>
          </a:ln>
        </p:spPr>
        <p:txBody>
          <a:bodyPr spcFirstLastPara="1" wrap="square" lIns="91425" tIns="91425" rIns="91425" bIns="0"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lbert Sans"/>
              <a:buNone/>
              <a:defRPr sz="2100" b="0" i="0" u="none" strike="noStrike" cap="none">
                <a:solidFill>
                  <a:schemeClr val="dk1"/>
                </a:solidFill>
                <a:latin typeface="Alexandria"/>
                <a:ea typeface="Alexandria"/>
                <a:cs typeface="Alexandria"/>
                <a:sym typeface="Alexandria"/>
              </a:defRPr>
            </a:lvl1pPr>
            <a:lvl2pPr marL="914400" marR="0" lvl="1"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l"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marL="0" indent="0">
              <a:buSzPts val="1100"/>
              <a:buFont typeface="Arial"/>
              <a:buNone/>
            </a:pPr>
            <a:r>
              <a:rPr lang="en-US" sz="1800" dirty="0">
                <a:latin typeface="Alexandria" panose="020B0604020202020204" charset="-78"/>
                <a:cs typeface="Alexandria" panose="020B0604020202020204" charset="-78"/>
              </a:rPr>
              <a:t>Ensure Access to Verified, trustworthy Doctors</a:t>
            </a:r>
          </a:p>
        </p:txBody>
      </p:sp>
      <p:pic>
        <p:nvPicPr>
          <p:cNvPr id="1357" name="Picture 1356">
            <a:extLst>
              <a:ext uri="{FF2B5EF4-FFF2-40B4-BE49-F238E27FC236}">
                <a16:creationId xmlns:a16="http://schemas.microsoft.com/office/drawing/2014/main" id="{1C244075-0319-B34C-332E-FD791FCDCD55}"/>
              </a:ext>
            </a:extLst>
          </p:cNvPr>
          <p:cNvPicPr>
            <a:picLocks noChangeAspect="1"/>
          </p:cNvPicPr>
          <p:nvPr/>
        </p:nvPicPr>
        <p:blipFill>
          <a:blip r:embed="rId3"/>
          <a:stretch>
            <a:fillRect/>
          </a:stretch>
        </p:blipFill>
        <p:spPr>
          <a:xfrm>
            <a:off x="1703758" y="3553069"/>
            <a:ext cx="377985" cy="457240"/>
          </a:xfrm>
          <a:prstGeom prst="rect">
            <a:avLst/>
          </a:prstGeom>
        </p:spPr>
      </p:pic>
      <p:grpSp>
        <p:nvGrpSpPr>
          <p:cNvPr id="1358" name="Google Shape;2416;p65">
            <a:extLst>
              <a:ext uri="{FF2B5EF4-FFF2-40B4-BE49-F238E27FC236}">
                <a16:creationId xmlns:a16="http://schemas.microsoft.com/office/drawing/2014/main" id="{43590D63-ABD0-525C-B312-AAB6A963FB5F}"/>
              </a:ext>
            </a:extLst>
          </p:cNvPr>
          <p:cNvGrpSpPr/>
          <p:nvPr/>
        </p:nvGrpSpPr>
        <p:grpSpPr>
          <a:xfrm>
            <a:off x="4729320" y="3696302"/>
            <a:ext cx="525091" cy="369083"/>
            <a:chOff x="4824442" y="2040635"/>
            <a:chExt cx="454191" cy="319248"/>
          </a:xfrm>
        </p:grpSpPr>
        <p:sp>
          <p:nvSpPr>
            <p:cNvPr id="1359" name="Google Shape;2417;p65">
              <a:extLst>
                <a:ext uri="{FF2B5EF4-FFF2-40B4-BE49-F238E27FC236}">
                  <a16:creationId xmlns:a16="http://schemas.microsoft.com/office/drawing/2014/main" id="{466304DF-3D47-F84E-1F1E-B3EE6FD795B1}"/>
                </a:ext>
              </a:extLst>
            </p:cNvPr>
            <p:cNvSpPr/>
            <p:nvPr/>
          </p:nvSpPr>
          <p:spPr>
            <a:xfrm>
              <a:off x="4824442" y="2040635"/>
              <a:ext cx="347235" cy="319248"/>
            </a:xfrm>
            <a:custGeom>
              <a:avLst/>
              <a:gdLst/>
              <a:ahLst/>
              <a:cxnLst/>
              <a:rect l="l" t="t" r="r" b="b"/>
              <a:pathLst>
                <a:path w="8350" h="7677" extrusionOk="0">
                  <a:moveTo>
                    <a:pt x="6996" y="1"/>
                  </a:moveTo>
                  <a:cubicBezTo>
                    <a:pt x="6432" y="1"/>
                    <a:pt x="5869" y="217"/>
                    <a:pt x="5444" y="641"/>
                  </a:cubicBezTo>
                  <a:lnTo>
                    <a:pt x="1134" y="4952"/>
                  </a:lnTo>
                  <a:cubicBezTo>
                    <a:pt x="0" y="6104"/>
                    <a:pt x="1043" y="7677"/>
                    <a:pt x="2256" y="7677"/>
                  </a:cubicBezTo>
                  <a:cubicBezTo>
                    <a:pt x="2623" y="7677"/>
                    <a:pt x="3006" y="7533"/>
                    <a:pt x="3349" y="7190"/>
                  </a:cubicBezTo>
                  <a:lnTo>
                    <a:pt x="6802" y="3761"/>
                  </a:lnTo>
                  <a:cubicBezTo>
                    <a:pt x="6808" y="3749"/>
                    <a:pt x="6805" y="3749"/>
                    <a:pt x="6803" y="3749"/>
                  </a:cubicBezTo>
                  <a:lnTo>
                    <a:pt x="6803" y="3749"/>
                  </a:lnTo>
                  <a:cubicBezTo>
                    <a:pt x="6800" y="3749"/>
                    <a:pt x="6814" y="3749"/>
                    <a:pt x="7135" y="3427"/>
                  </a:cubicBezTo>
                  <a:cubicBezTo>
                    <a:pt x="7830" y="2733"/>
                    <a:pt x="7191" y="1772"/>
                    <a:pt x="6448" y="1772"/>
                  </a:cubicBezTo>
                  <a:cubicBezTo>
                    <a:pt x="6223" y="1772"/>
                    <a:pt x="5988" y="1860"/>
                    <a:pt x="5778" y="2070"/>
                  </a:cubicBezTo>
                  <a:lnTo>
                    <a:pt x="2610" y="5214"/>
                  </a:lnTo>
                  <a:cubicBezTo>
                    <a:pt x="2371" y="5471"/>
                    <a:pt x="2601" y="5814"/>
                    <a:pt x="2861" y="5814"/>
                  </a:cubicBezTo>
                  <a:cubicBezTo>
                    <a:pt x="2937" y="5814"/>
                    <a:pt x="3016" y="5784"/>
                    <a:pt x="3087" y="5714"/>
                  </a:cubicBezTo>
                  <a:lnTo>
                    <a:pt x="6254" y="2546"/>
                  </a:lnTo>
                  <a:cubicBezTo>
                    <a:pt x="6316" y="2484"/>
                    <a:pt x="6386" y="2458"/>
                    <a:pt x="6453" y="2458"/>
                  </a:cubicBezTo>
                  <a:cubicBezTo>
                    <a:pt x="6670" y="2458"/>
                    <a:pt x="6859" y="2727"/>
                    <a:pt x="6659" y="2927"/>
                  </a:cubicBezTo>
                  <a:lnTo>
                    <a:pt x="4777" y="4809"/>
                  </a:lnTo>
                  <a:cubicBezTo>
                    <a:pt x="4754" y="4833"/>
                    <a:pt x="2944" y="6642"/>
                    <a:pt x="2872" y="6714"/>
                  </a:cubicBezTo>
                  <a:cubicBezTo>
                    <a:pt x="2680" y="6906"/>
                    <a:pt x="2464" y="6987"/>
                    <a:pt x="2257" y="6987"/>
                  </a:cubicBezTo>
                  <a:cubicBezTo>
                    <a:pt x="1567" y="6987"/>
                    <a:pt x="969" y="6093"/>
                    <a:pt x="1610" y="5452"/>
                  </a:cubicBezTo>
                  <a:lnTo>
                    <a:pt x="5920" y="1141"/>
                  </a:lnTo>
                  <a:cubicBezTo>
                    <a:pt x="6217" y="845"/>
                    <a:pt x="6603" y="695"/>
                    <a:pt x="6994" y="695"/>
                  </a:cubicBezTo>
                  <a:cubicBezTo>
                    <a:pt x="7326" y="695"/>
                    <a:pt x="7660" y="803"/>
                    <a:pt x="7945" y="1022"/>
                  </a:cubicBezTo>
                  <a:cubicBezTo>
                    <a:pt x="7921" y="927"/>
                    <a:pt x="7921" y="856"/>
                    <a:pt x="7897" y="784"/>
                  </a:cubicBezTo>
                  <a:cubicBezTo>
                    <a:pt x="7873" y="665"/>
                    <a:pt x="7969" y="546"/>
                    <a:pt x="8088" y="522"/>
                  </a:cubicBezTo>
                  <a:cubicBezTo>
                    <a:pt x="8183" y="522"/>
                    <a:pt x="8254" y="498"/>
                    <a:pt x="8350" y="474"/>
                  </a:cubicBezTo>
                  <a:cubicBezTo>
                    <a:pt x="7955" y="157"/>
                    <a:pt x="7476" y="1"/>
                    <a:pt x="6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2418;p65">
              <a:extLst>
                <a:ext uri="{FF2B5EF4-FFF2-40B4-BE49-F238E27FC236}">
                  <a16:creationId xmlns:a16="http://schemas.microsoft.com/office/drawing/2014/main" id="{EA56065F-C475-FC60-4612-314FC56C29A2}"/>
                </a:ext>
              </a:extLst>
            </p:cNvPr>
            <p:cNvSpPr/>
            <p:nvPr/>
          </p:nvSpPr>
          <p:spPr>
            <a:xfrm>
              <a:off x="4840868" y="2040635"/>
              <a:ext cx="330809" cy="309933"/>
            </a:xfrm>
            <a:custGeom>
              <a:avLst/>
              <a:gdLst/>
              <a:ahLst/>
              <a:cxnLst/>
              <a:rect l="l" t="t" r="r" b="b"/>
              <a:pathLst>
                <a:path w="7955" h="7453" extrusionOk="0">
                  <a:moveTo>
                    <a:pt x="6601" y="1"/>
                  </a:moveTo>
                  <a:cubicBezTo>
                    <a:pt x="6037" y="1"/>
                    <a:pt x="5474" y="217"/>
                    <a:pt x="5049" y="641"/>
                  </a:cubicBezTo>
                  <a:lnTo>
                    <a:pt x="739" y="4952"/>
                  </a:lnTo>
                  <a:cubicBezTo>
                    <a:pt x="1" y="5690"/>
                    <a:pt x="167" y="6928"/>
                    <a:pt x="1072" y="7452"/>
                  </a:cubicBezTo>
                  <a:cubicBezTo>
                    <a:pt x="405" y="6833"/>
                    <a:pt x="382" y="5809"/>
                    <a:pt x="1025" y="5166"/>
                  </a:cubicBezTo>
                  <a:lnTo>
                    <a:pt x="5335" y="856"/>
                  </a:lnTo>
                  <a:cubicBezTo>
                    <a:pt x="5759" y="431"/>
                    <a:pt x="6318" y="214"/>
                    <a:pt x="6884" y="214"/>
                  </a:cubicBezTo>
                  <a:cubicBezTo>
                    <a:pt x="7241" y="214"/>
                    <a:pt x="7600" y="300"/>
                    <a:pt x="7931" y="474"/>
                  </a:cubicBezTo>
                  <a:lnTo>
                    <a:pt x="7955" y="474"/>
                  </a:lnTo>
                  <a:cubicBezTo>
                    <a:pt x="7560" y="157"/>
                    <a:pt x="7081" y="1"/>
                    <a:pt x="6601" y="1"/>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2419;p65">
              <a:extLst>
                <a:ext uri="{FF2B5EF4-FFF2-40B4-BE49-F238E27FC236}">
                  <a16:creationId xmlns:a16="http://schemas.microsoft.com/office/drawing/2014/main" id="{8EFCFCDA-80B7-2A67-68F3-5879A189B2FF}"/>
                </a:ext>
              </a:extLst>
            </p:cNvPr>
            <p:cNvSpPr/>
            <p:nvPr/>
          </p:nvSpPr>
          <p:spPr>
            <a:xfrm>
              <a:off x="4925036" y="2114822"/>
              <a:ext cx="197113" cy="167380"/>
            </a:xfrm>
            <a:custGeom>
              <a:avLst/>
              <a:gdLst/>
              <a:ahLst/>
              <a:cxnLst/>
              <a:rect l="l" t="t" r="r" b="b"/>
              <a:pathLst>
                <a:path w="4740" h="4025" extrusionOk="0">
                  <a:moveTo>
                    <a:pt x="4025" y="0"/>
                  </a:moveTo>
                  <a:cubicBezTo>
                    <a:pt x="3787" y="0"/>
                    <a:pt x="3525" y="96"/>
                    <a:pt x="3359" y="286"/>
                  </a:cubicBezTo>
                  <a:lnTo>
                    <a:pt x="191" y="3430"/>
                  </a:lnTo>
                  <a:cubicBezTo>
                    <a:pt x="1" y="3644"/>
                    <a:pt x="120" y="4001"/>
                    <a:pt x="406" y="4025"/>
                  </a:cubicBezTo>
                  <a:cubicBezTo>
                    <a:pt x="358" y="3882"/>
                    <a:pt x="382" y="3739"/>
                    <a:pt x="477" y="3644"/>
                  </a:cubicBezTo>
                  <a:lnTo>
                    <a:pt x="3644" y="477"/>
                  </a:lnTo>
                  <a:cubicBezTo>
                    <a:pt x="3823" y="298"/>
                    <a:pt x="4056" y="204"/>
                    <a:pt x="4299" y="204"/>
                  </a:cubicBezTo>
                  <a:cubicBezTo>
                    <a:pt x="4446" y="204"/>
                    <a:pt x="4596" y="238"/>
                    <a:pt x="4740" y="310"/>
                  </a:cubicBezTo>
                  <a:cubicBezTo>
                    <a:pt x="4549" y="96"/>
                    <a:pt x="4287" y="0"/>
                    <a:pt x="4025"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2420;p65">
              <a:extLst>
                <a:ext uri="{FF2B5EF4-FFF2-40B4-BE49-F238E27FC236}">
                  <a16:creationId xmlns:a16="http://schemas.microsoft.com/office/drawing/2014/main" id="{B71EF15C-C916-752B-97C3-49168CDEE4ED}"/>
                </a:ext>
              </a:extLst>
            </p:cNvPr>
            <p:cNvSpPr/>
            <p:nvPr/>
          </p:nvSpPr>
          <p:spPr>
            <a:xfrm>
              <a:off x="4902289" y="2151459"/>
              <a:ext cx="209963" cy="187465"/>
            </a:xfrm>
            <a:custGeom>
              <a:avLst/>
              <a:gdLst/>
              <a:ahLst/>
              <a:cxnLst/>
              <a:rect l="l" t="t" r="r" b="b"/>
              <a:pathLst>
                <a:path w="5049" h="4508" extrusionOk="0">
                  <a:moveTo>
                    <a:pt x="4858" y="0"/>
                  </a:moveTo>
                  <a:lnTo>
                    <a:pt x="4858" y="0"/>
                  </a:lnTo>
                  <a:cubicBezTo>
                    <a:pt x="4882" y="96"/>
                    <a:pt x="4858" y="215"/>
                    <a:pt x="4787" y="262"/>
                  </a:cubicBezTo>
                  <a:lnTo>
                    <a:pt x="2905" y="2144"/>
                  </a:lnTo>
                  <a:cubicBezTo>
                    <a:pt x="2882" y="2168"/>
                    <a:pt x="1072" y="3977"/>
                    <a:pt x="1000" y="4049"/>
                  </a:cubicBezTo>
                  <a:cubicBezTo>
                    <a:pt x="833" y="4216"/>
                    <a:pt x="609" y="4305"/>
                    <a:pt x="381" y="4305"/>
                  </a:cubicBezTo>
                  <a:cubicBezTo>
                    <a:pt x="252" y="4305"/>
                    <a:pt x="121" y="4276"/>
                    <a:pt x="0" y="4216"/>
                  </a:cubicBezTo>
                  <a:lnTo>
                    <a:pt x="0" y="4216"/>
                  </a:lnTo>
                  <a:cubicBezTo>
                    <a:pt x="0" y="4239"/>
                    <a:pt x="0" y="4239"/>
                    <a:pt x="24" y="4239"/>
                  </a:cubicBezTo>
                  <a:cubicBezTo>
                    <a:pt x="191" y="4418"/>
                    <a:pt x="417" y="4507"/>
                    <a:pt x="646" y="4507"/>
                  </a:cubicBezTo>
                  <a:cubicBezTo>
                    <a:pt x="875" y="4507"/>
                    <a:pt x="1107" y="4418"/>
                    <a:pt x="1286" y="4239"/>
                  </a:cubicBezTo>
                  <a:cubicBezTo>
                    <a:pt x="1357" y="4168"/>
                    <a:pt x="3167" y="2358"/>
                    <a:pt x="3167" y="2358"/>
                  </a:cubicBezTo>
                  <a:lnTo>
                    <a:pt x="4787" y="739"/>
                  </a:lnTo>
                  <a:cubicBezTo>
                    <a:pt x="5001" y="572"/>
                    <a:pt x="5049" y="239"/>
                    <a:pt x="4858"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2421;p65">
              <a:extLst>
                <a:ext uri="{FF2B5EF4-FFF2-40B4-BE49-F238E27FC236}">
                  <a16:creationId xmlns:a16="http://schemas.microsoft.com/office/drawing/2014/main" id="{9B3B0123-E434-575A-82DE-6FE4771A6FF3}"/>
                </a:ext>
              </a:extLst>
            </p:cNvPr>
            <p:cNvSpPr/>
            <p:nvPr/>
          </p:nvSpPr>
          <p:spPr>
            <a:xfrm>
              <a:off x="4995564" y="2153455"/>
              <a:ext cx="202852" cy="201271"/>
            </a:xfrm>
            <a:custGeom>
              <a:avLst/>
              <a:gdLst/>
              <a:ahLst/>
              <a:cxnLst/>
              <a:rect l="l" t="t" r="r" b="b"/>
              <a:pathLst>
                <a:path w="4878" h="4840" extrusionOk="0">
                  <a:moveTo>
                    <a:pt x="4306" y="0"/>
                  </a:moveTo>
                  <a:cubicBezTo>
                    <a:pt x="4235" y="214"/>
                    <a:pt x="4115" y="405"/>
                    <a:pt x="3949" y="548"/>
                  </a:cubicBezTo>
                  <a:lnTo>
                    <a:pt x="258" y="4263"/>
                  </a:lnTo>
                  <a:cubicBezTo>
                    <a:pt x="0" y="4502"/>
                    <a:pt x="225" y="4840"/>
                    <a:pt x="494" y="4840"/>
                  </a:cubicBezTo>
                  <a:cubicBezTo>
                    <a:pt x="574" y="4840"/>
                    <a:pt x="658" y="4810"/>
                    <a:pt x="734" y="4739"/>
                  </a:cubicBezTo>
                  <a:lnTo>
                    <a:pt x="4425" y="1024"/>
                  </a:lnTo>
                  <a:cubicBezTo>
                    <a:pt x="4616" y="834"/>
                    <a:pt x="4782" y="619"/>
                    <a:pt x="4878" y="357"/>
                  </a:cubicBezTo>
                  <a:lnTo>
                    <a:pt x="4878" y="357"/>
                  </a:lnTo>
                  <a:cubicBezTo>
                    <a:pt x="4830" y="405"/>
                    <a:pt x="4782" y="429"/>
                    <a:pt x="4711" y="429"/>
                  </a:cubicBezTo>
                  <a:cubicBezTo>
                    <a:pt x="4473" y="429"/>
                    <a:pt x="4520" y="143"/>
                    <a:pt x="4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2422;p65">
              <a:extLst>
                <a:ext uri="{FF2B5EF4-FFF2-40B4-BE49-F238E27FC236}">
                  <a16:creationId xmlns:a16="http://schemas.microsoft.com/office/drawing/2014/main" id="{A9B94973-C891-A494-D1FA-15690E048A36}"/>
                </a:ext>
              </a:extLst>
            </p:cNvPr>
            <p:cNvSpPr/>
            <p:nvPr/>
          </p:nvSpPr>
          <p:spPr>
            <a:xfrm>
              <a:off x="4997352" y="2153455"/>
              <a:ext cx="186218" cy="201063"/>
            </a:xfrm>
            <a:custGeom>
              <a:avLst/>
              <a:gdLst/>
              <a:ahLst/>
              <a:cxnLst/>
              <a:rect l="l" t="t" r="r" b="b"/>
              <a:pathLst>
                <a:path w="4478" h="4835" extrusionOk="0">
                  <a:moveTo>
                    <a:pt x="4263" y="0"/>
                  </a:moveTo>
                  <a:cubicBezTo>
                    <a:pt x="4192" y="214"/>
                    <a:pt x="4072" y="405"/>
                    <a:pt x="3906" y="548"/>
                  </a:cubicBezTo>
                  <a:lnTo>
                    <a:pt x="215" y="4263"/>
                  </a:lnTo>
                  <a:cubicBezTo>
                    <a:pt x="0" y="4453"/>
                    <a:pt x="119" y="4787"/>
                    <a:pt x="381" y="4834"/>
                  </a:cubicBezTo>
                  <a:cubicBezTo>
                    <a:pt x="334" y="4715"/>
                    <a:pt x="357" y="4549"/>
                    <a:pt x="453" y="4453"/>
                  </a:cubicBezTo>
                  <a:lnTo>
                    <a:pt x="4168" y="762"/>
                  </a:lnTo>
                  <a:cubicBezTo>
                    <a:pt x="4287" y="619"/>
                    <a:pt x="4406" y="476"/>
                    <a:pt x="4477" y="310"/>
                  </a:cubicBezTo>
                  <a:cubicBezTo>
                    <a:pt x="4430" y="191"/>
                    <a:pt x="4358" y="71"/>
                    <a:pt x="4263"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2423;p65">
              <a:extLst>
                <a:ext uri="{FF2B5EF4-FFF2-40B4-BE49-F238E27FC236}">
                  <a16:creationId xmlns:a16="http://schemas.microsoft.com/office/drawing/2014/main" id="{E863C6DD-06CB-6E05-9870-886DBF58E54E}"/>
                </a:ext>
              </a:extLst>
            </p:cNvPr>
            <p:cNvSpPr/>
            <p:nvPr/>
          </p:nvSpPr>
          <p:spPr>
            <a:xfrm>
              <a:off x="5140945" y="2041009"/>
              <a:ext cx="137688" cy="130702"/>
            </a:xfrm>
            <a:custGeom>
              <a:avLst/>
              <a:gdLst/>
              <a:ahLst/>
              <a:cxnLst/>
              <a:rect l="l" t="t" r="r" b="b"/>
              <a:pathLst>
                <a:path w="3311" h="3143" extrusionOk="0">
                  <a:moveTo>
                    <a:pt x="2093" y="0"/>
                  </a:moveTo>
                  <a:cubicBezTo>
                    <a:pt x="1996" y="0"/>
                    <a:pt x="1930" y="70"/>
                    <a:pt x="1834" y="108"/>
                  </a:cubicBezTo>
                  <a:cubicBezTo>
                    <a:pt x="1771" y="142"/>
                    <a:pt x="1713" y="156"/>
                    <a:pt x="1660" y="156"/>
                  </a:cubicBezTo>
                  <a:cubicBezTo>
                    <a:pt x="1480" y="156"/>
                    <a:pt x="1350" y="3"/>
                    <a:pt x="1206" y="3"/>
                  </a:cubicBezTo>
                  <a:cubicBezTo>
                    <a:pt x="1185" y="3"/>
                    <a:pt x="1165" y="6"/>
                    <a:pt x="1143" y="13"/>
                  </a:cubicBezTo>
                  <a:cubicBezTo>
                    <a:pt x="1024" y="37"/>
                    <a:pt x="1001" y="156"/>
                    <a:pt x="929" y="275"/>
                  </a:cubicBezTo>
                  <a:cubicBezTo>
                    <a:pt x="786" y="608"/>
                    <a:pt x="453" y="418"/>
                    <a:pt x="334" y="608"/>
                  </a:cubicBezTo>
                  <a:cubicBezTo>
                    <a:pt x="238" y="704"/>
                    <a:pt x="310" y="823"/>
                    <a:pt x="310" y="942"/>
                  </a:cubicBezTo>
                  <a:cubicBezTo>
                    <a:pt x="381" y="1299"/>
                    <a:pt x="0" y="1347"/>
                    <a:pt x="0" y="1561"/>
                  </a:cubicBezTo>
                  <a:cubicBezTo>
                    <a:pt x="0" y="1704"/>
                    <a:pt x="119" y="1751"/>
                    <a:pt x="215" y="1847"/>
                  </a:cubicBezTo>
                  <a:cubicBezTo>
                    <a:pt x="453" y="2109"/>
                    <a:pt x="191" y="2347"/>
                    <a:pt x="334" y="2537"/>
                  </a:cubicBezTo>
                  <a:cubicBezTo>
                    <a:pt x="405" y="2656"/>
                    <a:pt x="524" y="2609"/>
                    <a:pt x="643" y="2656"/>
                  </a:cubicBezTo>
                  <a:cubicBezTo>
                    <a:pt x="1024" y="2704"/>
                    <a:pt x="929" y="3133"/>
                    <a:pt x="1215" y="3133"/>
                  </a:cubicBezTo>
                  <a:cubicBezTo>
                    <a:pt x="1262" y="3133"/>
                    <a:pt x="1334" y="3133"/>
                    <a:pt x="1382" y="3085"/>
                  </a:cubicBezTo>
                  <a:cubicBezTo>
                    <a:pt x="1405" y="3061"/>
                    <a:pt x="1429" y="3061"/>
                    <a:pt x="1477" y="3037"/>
                  </a:cubicBezTo>
                  <a:cubicBezTo>
                    <a:pt x="1536" y="3002"/>
                    <a:pt x="1596" y="2984"/>
                    <a:pt x="1655" y="2984"/>
                  </a:cubicBezTo>
                  <a:cubicBezTo>
                    <a:pt x="1715" y="2984"/>
                    <a:pt x="1774" y="3002"/>
                    <a:pt x="1834" y="3037"/>
                  </a:cubicBezTo>
                  <a:lnTo>
                    <a:pt x="2001" y="3109"/>
                  </a:lnTo>
                  <a:cubicBezTo>
                    <a:pt x="2031" y="3132"/>
                    <a:pt x="2067" y="3142"/>
                    <a:pt x="2102" y="3142"/>
                  </a:cubicBezTo>
                  <a:cubicBezTo>
                    <a:pt x="2178" y="3142"/>
                    <a:pt x="2254" y="3095"/>
                    <a:pt x="2286" y="3014"/>
                  </a:cubicBezTo>
                  <a:lnTo>
                    <a:pt x="2382" y="2847"/>
                  </a:lnTo>
                  <a:cubicBezTo>
                    <a:pt x="2429" y="2752"/>
                    <a:pt x="2525" y="2656"/>
                    <a:pt x="2644" y="2656"/>
                  </a:cubicBezTo>
                  <a:lnTo>
                    <a:pt x="2834" y="2633"/>
                  </a:lnTo>
                  <a:cubicBezTo>
                    <a:pt x="2953" y="2609"/>
                    <a:pt x="3049" y="2490"/>
                    <a:pt x="3025" y="2371"/>
                  </a:cubicBezTo>
                  <a:lnTo>
                    <a:pt x="3001" y="2180"/>
                  </a:lnTo>
                  <a:cubicBezTo>
                    <a:pt x="2977" y="2061"/>
                    <a:pt x="3001" y="1942"/>
                    <a:pt x="3096" y="1847"/>
                  </a:cubicBezTo>
                  <a:lnTo>
                    <a:pt x="3239" y="1728"/>
                  </a:lnTo>
                  <a:cubicBezTo>
                    <a:pt x="3311" y="1632"/>
                    <a:pt x="3311" y="1489"/>
                    <a:pt x="3239" y="1418"/>
                  </a:cubicBezTo>
                  <a:cubicBezTo>
                    <a:pt x="3168" y="1347"/>
                    <a:pt x="2953" y="1204"/>
                    <a:pt x="3001" y="942"/>
                  </a:cubicBezTo>
                  <a:cubicBezTo>
                    <a:pt x="3001" y="823"/>
                    <a:pt x="3072" y="704"/>
                    <a:pt x="2977" y="608"/>
                  </a:cubicBezTo>
                  <a:cubicBezTo>
                    <a:pt x="2906" y="489"/>
                    <a:pt x="2787" y="513"/>
                    <a:pt x="2644" y="489"/>
                  </a:cubicBezTo>
                  <a:cubicBezTo>
                    <a:pt x="2310" y="442"/>
                    <a:pt x="2382" y="84"/>
                    <a:pt x="2167" y="13"/>
                  </a:cubicBezTo>
                  <a:cubicBezTo>
                    <a:pt x="2140" y="4"/>
                    <a:pt x="211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2424;p65">
              <a:extLst>
                <a:ext uri="{FF2B5EF4-FFF2-40B4-BE49-F238E27FC236}">
                  <a16:creationId xmlns:a16="http://schemas.microsoft.com/office/drawing/2014/main" id="{DFD2F7DA-7C9E-3692-BAED-B671DFB7A159}"/>
                </a:ext>
              </a:extLst>
            </p:cNvPr>
            <p:cNvSpPr/>
            <p:nvPr/>
          </p:nvSpPr>
          <p:spPr>
            <a:xfrm>
              <a:off x="5178122" y="2082136"/>
              <a:ext cx="63459" cy="47573"/>
            </a:xfrm>
            <a:custGeom>
              <a:avLst/>
              <a:gdLst/>
              <a:ahLst/>
              <a:cxnLst/>
              <a:rect l="l" t="t" r="r" b="b"/>
              <a:pathLst>
                <a:path w="1526" h="1144" extrusionOk="0">
                  <a:moveTo>
                    <a:pt x="1298" y="1"/>
                  </a:moveTo>
                  <a:cubicBezTo>
                    <a:pt x="1264" y="1"/>
                    <a:pt x="1230" y="15"/>
                    <a:pt x="1202" y="48"/>
                  </a:cubicBezTo>
                  <a:lnTo>
                    <a:pt x="535" y="762"/>
                  </a:lnTo>
                  <a:lnTo>
                    <a:pt x="321" y="524"/>
                  </a:lnTo>
                  <a:cubicBezTo>
                    <a:pt x="290" y="481"/>
                    <a:pt x="251" y="464"/>
                    <a:pt x="213" y="464"/>
                  </a:cubicBezTo>
                  <a:cubicBezTo>
                    <a:pt x="104" y="464"/>
                    <a:pt x="1" y="609"/>
                    <a:pt x="107" y="715"/>
                  </a:cubicBezTo>
                  <a:lnTo>
                    <a:pt x="416" y="1096"/>
                  </a:lnTo>
                  <a:cubicBezTo>
                    <a:pt x="464" y="1120"/>
                    <a:pt x="488" y="1143"/>
                    <a:pt x="535" y="1143"/>
                  </a:cubicBezTo>
                  <a:cubicBezTo>
                    <a:pt x="583" y="1143"/>
                    <a:pt x="630" y="1143"/>
                    <a:pt x="654" y="1096"/>
                  </a:cubicBezTo>
                  <a:lnTo>
                    <a:pt x="1416" y="262"/>
                  </a:lnTo>
                  <a:cubicBezTo>
                    <a:pt x="1526" y="153"/>
                    <a:pt x="1411" y="1"/>
                    <a:pt x="1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2425;p65">
              <a:extLst>
                <a:ext uri="{FF2B5EF4-FFF2-40B4-BE49-F238E27FC236}">
                  <a16:creationId xmlns:a16="http://schemas.microsoft.com/office/drawing/2014/main" id="{943A2C2F-6DF3-8D7F-84D4-F8776B0066E5}"/>
                </a:ext>
              </a:extLst>
            </p:cNvPr>
            <p:cNvSpPr/>
            <p:nvPr/>
          </p:nvSpPr>
          <p:spPr>
            <a:xfrm>
              <a:off x="5140945" y="2040884"/>
              <a:ext cx="95105" cy="130826"/>
            </a:xfrm>
            <a:custGeom>
              <a:avLst/>
              <a:gdLst/>
              <a:ahLst/>
              <a:cxnLst/>
              <a:rect l="l" t="t" r="r" b="b"/>
              <a:pathLst>
                <a:path w="2287" h="3146" extrusionOk="0">
                  <a:moveTo>
                    <a:pt x="1223" y="0"/>
                  </a:moveTo>
                  <a:cubicBezTo>
                    <a:pt x="1199" y="0"/>
                    <a:pt x="1173" y="6"/>
                    <a:pt x="1143" y="16"/>
                  </a:cubicBezTo>
                  <a:cubicBezTo>
                    <a:pt x="1024" y="40"/>
                    <a:pt x="1001" y="159"/>
                    <a:pt x="929" y="278"/>
                  </a:cubicBezTo>
                  <a:cubicBezTo>
                    <a:pt x="786" y="611"/>
                    <a:pt x="453" y="421"/>
                    <a:pt x="334" y="611"/>
                  </a:cubicBezTo>
                  <a:cubicBezTo>
                    <a:pt x="238" y="707"/>
                    <a:pt x="310" y="826"/>
                    <a:pt x="310" y="945"/>
                  </a:cubicBezTo>
                  <a:cubicBezTo>
                    <a:pt x="381" y="1302"/>
                    <a:pt x="0" y="1350"/>
                    <a:pt x="0" y="1564"/>
                  </a:cubicBezTo>
                  <a:cubicBezTo>
                    <a:pt x="0" y="1707"/>
                    <a:pt x="119" y="1754"/>
                    <a:pt x="215" y="1850"/>
                  </a:cubicBezTo>
                  <a:cubicBezTo>
                    <a:pt x="453" y="2112"/>
                    <a:pt x="191" y="2350"/>
                    <a:pt x="334" y="2540"/>
                  </a:cubicBezTo>
                  <a:cubicBezTo>
                    <a:pt x="405" y="2659"/>
                    <a:pt x="524" y="2612"/>
                    <a:pt x="643" y="2659"/>
                  </a:cubicBezTo>
                  <a:cubicBezTo>
                    <a:pt x="1024" y="2707"/>
                    <a:pt x="905" y="3136"/>
                    <a:pt x="1215" y="3136"/>
                  </a:cubicBezTo>
                  <a:cubicBezTo>
                    <a:pt x="1262" y="3136"/>
                    <a:pt x="1334" y="3136"/>
                    <a:pt x="1382" y="3088"/>
                  </a:cubicBezTo>
                  <a:cubicBezTo>
                    <a:pt x="1405" y="3064"/>
                    <a:pt x="1429" y="3064"/>
                    <a:pt x="1477" y="3040"/>
                  </a:cubicBezTo>
                  <a:cubicBezTo>
                    <a:pt x="1536" y="3005"/>
                    <a:pt x="1596" y="2987"/>
                    <a:pt x="1655" y="2987"/>
                  </a:cubicBezTo>
                  <a:cubicBezTo>
                    <a:pt x="1715" y="2987"/>
                    <a:pt x="1774" y="3005"/>
                    <a:pt x="1834" y="3040"/>
                  </a:cubicBezTo>
                  <a:lnTo>
                    <a:pt x="2001" y="3112"/>
                  </a:lnTo>
                  <a:cubicBezTo>
                    <a:pt x="2031" y="3135"/>
                    <a:pt x="2067" y="3145"/>
                    <a:pt x="2102" y="3145"/>
                  </a:cubicBezTo>
                  <a:cubicBezTo>
                    <a:pt x="2178" y="3145"/>
                    <a:pt x="2254" y="3098"/>
                    <a:pt x="2286" y="3017"/>
                  </a:cubicBezTo>
                  <a:cubicBezTo>
                    <a:pt x="1691" y="3017"/>
                    <a:pt x="1143" y="2707"/>
                    <a:pt x="858" y="2207"/>
                  </a:cubicBezTo>
                  <a:cubicBezTo>
                    <a:pt x="429" y="1469"/>
                    <a:pt x="619" y="516"/>
                    <a:pt x="1334" y="40"/>
                  </a:cubicBezTo>
                  <a:cubicBezTo>
                    <a:pt x="1292" y="12"/>
                    <a:pt x="1258" y="0"/>
                    <a:pt x="1223" y="0"/>
                  </a:cubicBezTo>
                  <a:close/>
                </a:path>
              </a:pathLst>
            </a:custGeom>
            <a:solidFill>
              <a:srgbClr val="000000">
                <a:alpha val="15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sp>
        <p:nvSpPr>
          <p:cNvPr id="1284" name="Google Shape;1284;p43"/>
          <p:cNvSpPr txBox="1">
            <a:spLocks noGrp="1"/>
          </p:cNvSpPr>
          <p:nvPr>
            <p:ph type="title"/>
          </p:nvPr>
        </p:nvSpPr>
        <p:spPr>
          <a:xfrm>
            <a:off x="713225" y="445025"/>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b="0" dirty="0"/>
              <a:t>SCOPE</a:t>
            </a:r>
            <a:endParaRPr b="0" dirty="0"/>
          </a:p>
        </p:txBody>
      </p:sp>
      <p:sp>
        <p:nvSpPr>
          <p:cNvPr id="1288" name="Google Shape;1288;p43"/>
          <p:cNvSpPr txBox="1">
            <a:spLocks noGrp="1"/>
          </p:cNvSpPr>
          <p:nvPr>
            <p:ph type="subTitle" idx="4"/>
          </p:nvPr>
        </p:nvSpPr>
        <p:spPr>
          <a:xfrm>
            <a:off x="1229932" y="1429555"/>
            <a:ext cx="6941713" cy="2492062"/>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2200" dirty="0">
                <a:latin typeface="Alexandria" panose="020B0604020202020204" charset="-78"/>
                <a:cs typeface="Alexandria" panose="020B0604020202020204" charset="-78"/>
              </a:rPr>
              <a:t>The Online Doctor Appointment System provides core features for efficient appointment scheduling, secure patient record management, and streamlined communication. It includes easy booking and cancellation, role-based data access for privacy, automated reminders, and a feedback system to improve service quality.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grpSp>
        <p:nvGrpSpPr>
          <p:cNvPr id="1181" name="Google Shape;1181;p40"/>
          <p:cNvGrpSpPr/>
          <p:nvPr/>
        </p:nvGrpSpPr>
        <p:grpSpPr>
          <a:xfrm>
            <a:off x="-2719984" y="-1318945"/>
            <a:ext cx="10145964" cy="8809508"/>
            <a:chOff x="-2719984" y="-1318945"/>
            <a:chExt cx="10145964" cy="8809508"/>
          </a:xfrm>
        </p:grpSpPr>
        <p:sp>
          <p:nvSpPr>
            <p:cNvPr id="1182" name="Google Shape;1182;p40"/>
            <p:cNvSpPr/>
            <p:nvPr/>
          </p:nvSpPr>
          <p:spPr>
            <a:xfrm rot="-1204412" flipH="1">
              <a:off x="1559985" y="746067"/>
              <a:ext cx="4974829" cy="6075163"/>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 name="Google Shape;1183;p40"/>
            <p:cNvGrpSpPr/>
            <p:nvPr/>
          </p:nvGrpSpPr>
          <p:grpSpPr>
            <a:xfrm>
              <a:off x="-2719984" y="-1318945"/>
              <a:ext cx="6547374" cy="7068997"/>
              <a:chOff x="5228329" y="-1149232"/>
              <a:chExt cx="6547374" cy="7068997"/>
            </a:xfrm>
          </p:grpSpPr>
          <p:grpSp>
            <p:nvGrpSpPr>
              <p:cNvPr id="1184" name="Google Shape;1184;p40"/>
              <p:cNvGrpSpPr/>
              <p:nvPr/>
            </p:nvGrpSpPr>
            <p:grpSpPr>
              <a:xfrm rot="981971">
                <a:off x="5951979" y="-549615"/>
                <a:ext cx="5100073" cy="5869762"/>
                <a:chOff x="4807567" y="-480815"/>
                <a:chExt cx="5940780" cy="6837346"/>
              </a:xfrm>
            </p:grpSpPr>
            <p:sp>
              <p:nvSpPr>
                <p:cNvPr id="1185" name="Google Shape;1185;p40"/>
                <p:cNvSpPr/>
                <p:nvPr/>
              </p:nvSpPr>
              <p:spPr>
                <a:xfrm rot="-591287" flipH="1">
                  <a:off x="5290447" y="-99840"/>
                  <a:ext cx="4975019" cy="6075395"/>
                </a:xfrm>
                <a:custGeom>
                  <a:avLst/>
                  <a:gdLst/>
                  <a:ahLst/>
                  <a:cxnLst/>
                  <a:rect l="l" t="t" r="r" b="b"/>
                  <a:pathLst>
                    <a:path w="64275" h="79220" extrusionOk="0">
                      <a:moveTo>
                        <a:pt x="3967" y="9623"/>
                      </a:moveTo>
                      <a:cubicBezTo>
                        <a:pt x="4262" y="9761"/>
                        <a:pt x="4419" y="10075"/>
                        <a:pt x="4419" y="10389"/>
                      </a:cubicBezTo>
                      <a:cubicBezTo>
                        <a:pt x="4399" y="10703"/>
                        <a:pt x="4203" y="10978"/>
                        <a:pt x="3908" y="11096"/>
                      </a:cubicBezTo>
                      <a:cubicBezTo>
                        <a:pt x="3437" y="11292"/>
                        <a:pt x="2907" y="10998"/>
                        <a:pt x="2808" y="10487"/>
                      </a:cubicBezTo>
                      <a:cubicBezTo>
                        <a:pt x="2789" y="10310"/>
                        <a:pt x="2808" y="10114"/>
                        <a:pt x="2907" y="9957"/>
                      </a:cubicBezTo>
                      <a:lnTo>
                        <a:pt x="2141" y="8779"/>
                      </a:lnTo>
                      <a:lnTo>
                        <a:pt x="0" y="9152"/>
                      </a:lnTo>
                      <a:lnTo>
                        <a:pt x="11744" y="76176"/>
                      </a:lnTo>
                      <a:cubicBezTo>
                        <a:pt x="12077" y="78002"/>
                        <a:pt x="13806" y="79219"/>
                        <a:pt x="15632" y="78905"/>
                      </a:cubicBezTo>
                      <a:lnTo>
                        <a:pt x="61309" y="70893"/>
                      </a:lnTo>
                      <a:cubicBezTo>
                        <a:pt x="63097" y="70579"/>
                        <a:pt x="64275" y="68870"/>
                        <a:pt x="63961" y="67083"/>
                      </a:cubicBezTo>
                      <a:lnTo>
                        <a:pt x="52217" y="1"/>
                      </a:lnTo>
                      <a:lnTo>
                        <a:pt x="49821" y="413"/>
                      </a:lnTo>
                      <a:lnTo>
                        <a:pt x="49723" y="708"/>
                      </a:lnTo>
                      <a:lnTo>
                        <a:pt x="49704" y="1650"/>
                      </a:lnTo>
                      <a:cubicBezTo>
                        <a:pt x="49861" y="1788"/>
                        <a:pt x="49978" y="1984"/>
                        <a:pt x="50018" y="2220"/>
                      </a:cubicBezTo>
                      <a:cubicBezTo>
                        <a:pt x="50116" y="2711"/>
                        <a:pt x="49704" y="3182"/>
                        <a:pt x="49193" y="3162"/>
                      </a:cubicBezTo>
                      <a:cubicBezTo>
                        <a:pt x="48879" y="3143"/>
                        <a:pt x="48604" y="2946"/>
                        <a:pt x="48486" y="2652"/>
                      </a:cubicBezTo>
                      <a:cubicBezTo>
                        <a:pt x="48290" y="2180"/>
                        <a:pt x="48584" y="1650"/>
                        <a:pt x="49095" y="1552"/>
                      </a:cubicBezTo>
                      <a:cubicBezTo>
                        <a:pt x="49114" y="1552"/>
                        <a:pt x="49055" y="786"/>
                        <a:pt x="49055" y="786"/>
                      </a:cubicBezTo>
                      <a:lnTo>
                        <a:pt x="48918" y="570"/>
                      </a:lnTo>
                      <a:lnTo>
                        <a:pt x="44342" y="1375"/>
                      </a:lnTo>
                      <a:lnTo>
                        <a:pt x="44480" y="2495"/>
                      </a:lnTo>
                      <a:cubicBezTo>
                        <a:pt x="44794" y="2632"/>
                        <a:pt x="44990" y="2946"/>
                        <a:pt x="44971" y="3280"/>
                      </a:cubicBezTo>
                      <a:cubicBezTo>
                        <a:pt x="44951" y="3594"/>
                        <a:pt x="44755" y="3869"/>
                        <a:pt x="44460" y="3987"/>
                      </a:cubicBezTo>
                      <a:cubicBezTo>
                        <a:pt x="43989" y="4183"/>
                        <a:pt x="43459" y="3889"/>
                        <a:pt x="43361" y="3378"/>
                      </a:cubicBezTo>
                      <a:cubicBezTo>
                        <a:pt x="43321" y="3084"/>
                        <a:pt x="43419" y="2789"/>
                        <a:pt x="43655" y="2612"/>
                      </a:cubicBezTo>
                      <a:lnTo>
                        <a:pt x="43439" y="1532"/>
                      </a:lnTo>
                      <a:lnTo>
                        <a:pt x="38431" y="2416"/>
                      </a:lnTo>
                      <a:lnTo>
                        <a:pt x="38785" y="3378"/>
                      </a:lnTo>
                      <a:cubicBezTo>
                        <a:pt x="38903" y="3339"/>
                        <a:pt x="39001" y="3319"/>
                        <a:pt x="39119" y="3319"/>
                      </a:cubicBezTo>
                      <a:cubicBezTo>
                        <a:pt x="39433" y="3339"/>
                        <a:pt x="39708" y="3516"/>
                        <a:pt x="39826" y="3810"/>
                      </a:cubicBezTo>
                      <a:cubicBezTo>
                        <a:pt x="40061" y="4340"/>
                        <a:pt x="39688" y="4910"/>
                        <a:pt x="39119" y="4930"/>
                      </a:cubicBezTo>
                      <a:cubicBezTo>
                        <a:pt x="38765" y="4949"/>
                        <a:pt x="38451" y="4733"/>
                        <a:pt x="38333" y="4419"/>
                      </a:cubicBezTo>
                      <a:cubicBezTo>
                        <a:pt x="38294" y="4282"/>
                        <a:pt x="38274" y="4144"/>
                        <a:pt x="38294" y="4007"/>
                      </a:cubicBezTo>
                      <a:lnTo>
                        <a:pt x="37999" y="3025"/>
                      </a:lnTo>
                      <a:lnTo>
                        <a:pt x="37548" y="2573"/>
                      </a:lnTo>
                      <a:lnTo>
                        <a:pt x="34366" y="3123"/>
                      </a:lnTo>
                      <a:lnTo>
                        <a:pt x="34465" y="4340"/>
                      </a:lnTo>
                      <a:cubicBezTo>
                        <a:pt x="34700" y="4498"/>
                        <a:pt x="34838" y="4773"/>
                        <a:pt x="34818" y="5047"/>
                      </a:cubicBezTo>
                      <a:cubicBezTo>
                        <a:pt x="34818" y="5362"/>
                        <a:pt x="34622" y="5637"/>
                        <a:pt x="34327" y="5754"/>
                      </a:cubicBezTo>
                      <a:cubicBezTo>
                        <a:pt x="33856" y="5951"/>
                        <a:pt x="33326" y="5656"/>
                        <a:pt x="33227" y="5165"/>
                      </a:cubicBezTo>
                      <a:cubicBezTo>
                        <a:pt x="33188" y="4930"/>
                        <a:pt x="33247" y="4694"/>
                        <a:pt x="33404" y="4498"/>
                      </a:cubicBezTo>
                      <a:lnTo>
                        <a:pt x="33227" y="3339"/>
                      </a:lnTo>
                      <a:lnTo>
                        <a:pt x="28887" y="4085"/>
                      </a:lnTo>
                      <a:lnTo>
                        <a:pt x="28986" y="4458"/>
                      </a:lnTo>
                      <a:cubicBezTo>
                        <a:pt x="29103" y="4498"/>
                        <a:pt x="29437" y="5244"/>
                        <a:pt x="29535" y="5342"/>
                      </a:cubicBezTo>
                      <a:cubicBezTo>
                        <a:pt x="29673" y="5499"/>
                        <a:pt x="29751" y="5676"/>
                        <a:pt x="29751" y="5872"/>
                      </a:cubicBezTo>
                      <a:cubicBezTo>
                        <a:pt x="29771" y="6245"/>
                        <a:pt x="29535" y="6579"/>
                        <a:pt x="29182" y="6677"/>
                      </a:cubicBezTo>
                      <a:cubicBezTo>
                        <a:pt x="28711" y="6815"/>
                        <a:pt x="28239" y="6520"/>
                        <a:pt x="28161" y="6049"/>
                      </a:cubicBezTo>
                      <a:cubicBezTo>
                        <a:pt x="28122" y="5794"/>
                        <a:pt x="28200" y="5538"/>
                        <a:pt x="28377" y="5342"/>
                      </a:cubicBezTo>
                      <a:cubicBezTo>
                        <a:pt x="28436" y="5283"/>
                        <a:pt x="28082" y="4655"/>
                        <a:pt x="28102" y="4557"/>
                      </a:cubicBezTo>
                      <a:lnTo>
                        <a:pt x="27964" y="4242"/>
                      </a:lnTo>
                      <a:lnTo>
                        <a:pt x="24331" y="4890"/>
                      </a:lnTo>
                      <a:lnTo>
                        <a:pt x="24312" y="6108"/>
                      </a:lnTo>
                      <a:cubicBezTo>
                        <a:pt x="24567" y="6265"/>
                        <a:pt x="24705" y="6540"/>
                        <a:pt x="24685" y="6834"/>
                      </a:cubicBezTo>
                      <a:cubicBezTo>
                        <a:pt x="24685" y="7149"/>
                        <a:pt x="24489" y="7424"/>
                        <a:pt x="24194" y="7541"/>
                      </a:cubicBezTo>
                      <a:cubicBezTo>
                        <a:pt x="23703" y="7738"/>
                        <a:pt x="23173" y="7443"/>
                        <a:pt x="23094" y="6933"/>
                      </a:cubicBezTo>
                      <a:cubicBezTo>
                        <a:pt x="23035" y="6638"/>
                        <a:pt x="23153" y="6344"/>
                        <a:pt x="23389" y="6147"/>
                      </a:cubicBezTo>
                      <a:lnTo>
                        <a:pt x="23173" y="5087"/>
                      </a:lnTo>
                      <a:lnTo>
                        <a:pt x="19343" y="5754"/>
                      </a:lnTo>
                      <a:lnTo>
                        <a:pt x="19285" y="7031"/>
                      </a:lnTo>
                      <a:cubicBezTo>
                        <a:pt x="19501" y="7188"/>
                        <a:pt x="19638" y="7443"/>
                        <a:pt x="19618" y="7738"/>
                      </a:cubicBezTo>
                      <a:cubicBezTo>
                        <a:pt x="19599" y="8032"/>
                        <a:pt x="19402" y="8307"/>
                        <a:pt x="19127" y="8425"/>
                      </a:cubicBezTo>
                      <a:cubicBezTo>
                        <a:pt x="18636" y="8622"/>
                        <a:pt x="18106" y="8327"/>
                        <a:pt x="18028" y="7816"/>
                      </a:cubicBezTo>
                      <a:cubicBezTo>
                        <a:pt x="17969" y="7541"/>
                        <a:pt x="18067" y="7247"/>
                        <a:pt x="18283" y="7070"/>
                      </a:cubicBezTo>
                      <a:lnTo>
                        <a:pt x="18519" y="5912"/>
                      </a:lnTo>
                      <a:lnTo>
                        <a:pt x="14081" y="6677"/>
                      </a:lnTo>
                      <a:lnTo>
                        <a:pt x="14179" y="7895"/>
                      </a:lnTo>
                      <a:cubicBezTo>
                        <a:pt x="14414" y="8052"/>
                        <a:pt x="14571" y="8327"/>
                        <a:pt x="14552" y="8602"/>
                      </a:cubicBezTo>
                      <a:cubicBezTo>
                        <a:pt x="14532" y="8916"/>
                        <a:pt x="14336" y="9191"/>
                        <a:pt x="14061" y="9309"/>
                      </a:cubicBezTo>
                      <a:cubicBezTo>
                        <a:pt x="13570" y="9505"/>
                        <a:pt x="13040" y="9211"/>
                        <a:pt x="12942" y="8720"/>
                      </a:cubicBezTo>
                      <a:cubicBezTo>
                        <a:pt x="12902" y="8484"/>
                        <a:pt x="12981" y="8229"/>
                        <a:pt x="13138" y="8052"/>
                      </a:cubicBezTo>
                      <a:lnTo>
                        <a:pt x="12745" y="6913"/>
                      </a:lnTo>
                      <a:lnTo>
                        <a:pt x="9289" y="7522"/>
                      </a:lnTo>
                      <a:lnTo>
                        <a:pt x="9053" y="8759"/>
                      </a:lnTo>
                      <a:cubicBezTo>
                        <a:pt x="9309" y="8896"/>
                        <a:pt x="9485" y="9152"/>
                        <a:pt x="9485" y="9446"/>
                      </a:cubicBezTo>
                      <a:cubicBezTo>
                        <a:pt x="9485" y="9800"/>
                        <a:pt x="9250" y="10134"/>
                        <a:pt x="8916" y="10232"/>
                      </a:cubicBezTo>
                      <a:cubicBezTo>
                        <a:pt x="8444" y="10369"/>
                        <a:pt x="7973" y="10075"/>
                        <a:pt x="7875" y="9603"/>
                      </a:cubicBezTo>
                      <a:cubicBezTo>
                        <a:pt x="7836" y="9387"/>
                        <a:pt x="7895" y="9171"/>
                        <a:pt x="8012" y="8995"/>
                      </a:cubicBezTo>
                      <a:lnTo>
                        <a:pt x="7580" y="7816"/>
                      </a:lnTo>
                      <a:lnTo>
                        <a:pt x="3614" y="8523"/>
                      </a:lnTo>
                      <a:close/>
                    </a:path>
                  </a:pathLst>
                </a:custGeom>
                <a:solidFill>
                  <a:schemeClr val="dk2"/>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 name="Google Shape;1186;p40"/>
                <p:cNvGrpSpPr/>
                <p:nvPr/>
              </p:nvGrpSpPr>
              <p:grpSpPr>
                <a:xfrm>
                  <a:off x="5870799" y="699738"/>
                  <a:ext cx="3782587" cy="4699225"/>
                  <a:chOff x="1854575" y="598700"/>
                  <a:chExt cx="3467400" cy="4699225"/>
                </a:xfrm>
              </p:grpSpPr>
              <p:cxnSp>
                <p:nvCxnSpPr>
                  <p:cNvPr id="1187" name="Google Shape;1187;p40"/>
                  <p:cNvCxnSpPr/>
                  <p:nvPr/>
                </p:nvCxnSpPr>
                <p:spPr>
                  <a:xfrm>
                    <a:off x="1854575" y="59870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88" name="Google Shape;1188;p40"/>
                  <p:cNvCxnSpPr/>
                  <p:nvPr/>
                </p:nvCxnSpPr>
                <p:spPr>
                  <a:xfrm>
                    <a:off x="1854575" y="81230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89" name="Google Shape;1189;p40"/>
                  <p:cNvCxnSpPr/>
                  <p:nvPr/>
                </p:nvCxnSpPr>
                <p:spPr>
                  <a:xfrm>
                    <a:off x="1854575" y="102590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0" name="Google Shape;1190;p40"/>
                  <p:cNvCxnSpPr/>
                  <p:nvPr/>
                </p:nvCxnSpPr>
                <p:spPr>
                  <a:xfrm>
                    <a:off x="1854575" y="123950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1" name="Google Shape;1191;p40"/>
                  <p:cNvCxnSpPr/>
                  <p:nvPr/>
                </p:nvCxnSpPr>
                <p:spPr>
                  <a:xfrm>
                    <a:off x="1854575" y="145310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2" name="Google Shape;1192;p40"/>
                  <p:cNvCxnSpPr/>
                  <p:nvPr/>
                </p:nvCxnSpPr>
                <p:spPr>
                  <a:xfrm>
                    <a:off x="1854575" y="166670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3" name="Google Shape;1193;p40"/>
                  <p:cNvCxnSpPr/>
                  <p:nvPr/>
                </p:nvCxnSpPr>
                <p:spPr>
                  <a:xfrm>
                    <a:off x="1854575" y="188030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4" name="Google Shape;1194;p40"/>
                  <p:cNvCxnSpPr/>
                  <p:nvPr/>
                </p:nvCxnSpPr>
                <p:spPr>
                  <a:xfrm>
                    <a:off x="1854575" y="209390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5" name="Google Shape;1195;p40"/>
                  <p:cNvCxnSpPr/>
                  <p:nvPr/>
                </p:nvCxnSpPr>
                <p:spPr>
                  <a:xfrm>
                    <a:off x="1854575" y="230750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6" name="Google Shape;1196;p40"/>
                  <p:cNvCxnSpPr/>
                  <p:nvPr/>
                </p:nvCxnSpPr>
                <p:spPr>
                  <a:xfrm>
                    <a:off x="1854575" y="252111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7" name="Google Shape;1197;p40"/>
                  <p:cNvCxnSpPr/>
                  <p:nvPr/>
                </p:nvCxnSpPr>
                <p:spPr>
                  <a:xfrm>
                    <a:off x="1854575" y="2734711"/>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8" name="Google Shape;1198;p40"/>
                  <p:cNvCxnSpPr/>
                  <p:nvPr/>
                </p:nvCxnSpPr>
                <p:spPr>
                  <a:xfrm>
                    <a:off x="1854575" y="294831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199" name="Google Shape;1199;p40"/>
                  <p:cNvCxnSpPr/>
                  <p:nvPr/>
                </p:nvCxnSpPr>
                <p:spPr>
                  <a:xfrm>
                    <a:off x="1854575" y="316191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0" name="Google Shape;1200;p40"/>
                  <p:cNvCxnSpPr/>
                  <p:nvPr/>
                </p:nvCxnSpPr>
                <p:spPr>
                  <a:xfrm>
                    <a:off x="1854575" y="3375515"/>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1" name="Google Shape;1201;p40"/>
                  <p:cNvCxnSpPr/>
                  <p:nvPr/>
                </p:nvCxnSpPr>
                <p:spPr>
                  <a:xfrm>
                    <a:off x="1854575" y="3589116"/>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2" name="Google Shape;1202;p40"/>
                  <p:cNvCxnSpPr/>
                  <p:nvPr/>
                </p:nvCxnSpPr>
                <p:spPr>
                  <a:xfrm>
                    <a:off x="1854575" y="3802717"/>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3" name="Google Shape;1203;p40"/>
                  <p:cNvCxnSpPr/>
                  <p:nvPr/>
                </p:nvCxnSpPr>
                <p:spPr>
                  <a:xfrm>
                    <a:off x="1854575" y="4016318"/>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4" name="Google Shape;1204;p40"/>
                  <p:cNvCxnSpPr/>
                  <p:nvPr/>
                </p:nvCxnSpPr>
                <p:spPr>
                  <a:xfrm>
                    <a:off x="1854575" y="4229919"/>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5" name="Google Shape;1205;p40"/>
                  <p:cNvCxnSpPr/>
                  <p:nvPr/>
                </p:nvCxnSpPr>
                <p:spPr>
                  <a:xfrm>
                    <a:off x="1854575" y="4443520"/>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6" name="Google Shape;1206;p40"/>
                  <p:cNvCxnSpPr/>
                  <p:nvPr/>
                </p:nvCxnSpPr>
                <p:spPr>
                  <a:xfrm>
                    <a:off x="1854575" y="4657122"/>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7" name="Google Shape;1207;p40"/>
                  <p:cNvCxnSpPr/>
                  <p:nvPr/>
                </p:nvCxnSpPr>
                <p:spPr>
                  <a:xfrm>
                    <a:off x="1854575" y="4870723"/>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8" name="Google Shape;1208;p40"/>
                  <p:cNvCxnSpPr/>
                  <p:nvPr/>
                </p:nvCxnSpPr>
                <p:spPr>
                  <a:xfrm>
                    <a:off x="1854575" y="5084324"/>
                    <a:ext cx="3467400" cy="0"/>
                  </a:xfrm>
                  <a:prstGeom prst="straightConnector1">
                    <a:avLst/>
                  </a:prstGeom>
                  <a:noFill/>
                  <a:ln w="9525" cap="flat" cmpd="sng">
                    <a:solidFill>
                      <a:schemeClr val="lt1"/>
                    </a:solidFill>
                    <a:prstDash val="solid"/>
                    <a:round/>
                    <a:headEnd type="none" w="med" len="med"/>
                    <a:tailEnd type="none" w="med" len="med"/>
                  </a:ln>
                </p:spPr>
              </p:cxnSp>
              <p:cxnSp>
                <p:nvCxnSpPr>
                  <p:cNvPr id="1209" name="Google Shape;1209;p40"/>
                  <p:cNvCxnSpPr/>
                  <p:nvPr/>
                </p:nvCxnSpPr>
                <p:spPr>
                  <a:xfrm>
                    <a:off x="1854575" y="5297925"/>
                    <a:ext cx="3467400" cy="0"/>
                  </a:xfrm>
                  <a:prstGeom prst="straightConnector1">
                    <a:avLst/>
                  </a:prstGeom>
                  <a:noFill/>
                  <a:ln w="9525" cap="flat" cmpd="sng">
                    <a:solidFill>
                      <a:schemeClr val="lt1"/>
                    </a:solidFill>
                    <a:prstDash val="solid"/>
                    <a:round/>
                    <a:headEnd type="none" w="med" len="med"/>
                    <a:tailEnd type="none" w="med" len="med"/>
                  </a:ln>
                </p:spPr>
              </p:cxnSp>
            </p:grpSp>
          </p:grpSp>
          <p:sp>
            <p:nvSpPr>
              <p:cNvPr id="1210" name="Google Shape;1210;p40"/>
              <p:cNvSpPr/>
              <p:nvPr/>
            </p:nvSpPr>
            <p:spPr>
              <a:xfrm rot="2540228">
                <a:off x="6375142" y="2700986"/>
                <a:ext cx="210376" cy="300499"/>
              </a:xfrm>
              <a:custGeom>
                <a:avLst/>
                <a:gdLst/>
                <a:ahLst/>
                <a:cxnLst/>
                <a:rect l="l" t="t" r="r" b="b"/>
                <a:pathLst>
                  <a:path w="3163" h="4518" extrusionOk="0">
                    <a:moveTo>
                      <a:pt x="1061" y="0"/>
                    </a:moveTo>
                    <a:lnTo>
                      <a:pt x="0" y="511"/>
                    </a:lnTo>
                    <a:lnTo>
                      <a:pt x="1493" y="3633"/>
                    </a:lnTo>
                    <a:cubicBezTo>
                      <a:pt x="1866" y="4380"/>
                      <a:pt x="2455" y="4517"/>
                      <a:pt x="3162"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rot="2540228">
                <a:off x="6568694" y="2052158"/>
                <a:ext cx="210376" cy="300499"/>
              </a:xfrm>
              <a:custGeom>
                <a:avLst/>
                <a:gdLst/>
                <a:ahLst/>
                <a:cxnLst/>
                <a:rect l="l" t="t" r="r" b="b"/>
                <a:pathLst>
                  <a:path w="3163" h="4518" extrusionOk="0">
                    <a:moveTo>
                      <a:pt x="1061" y="1"/>
                    </a:moveTo>
                    <a:lnTo>
                      <a:pt x="1" y="511"/>
                    </a:lnTo>
                    <a:lnTo>
                      <a:pt x="1493" y="3634"/>
                    </a:lnTo>
                    <a:cubicBezTo>
                      <a:pt x="1866" y="4380"/>
                      <a:pt x="2456"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rot="2540228">
                <a:off x="6184011" y="3349778"/>
                <a:ext cx="210376" cy="300433"/>
              </a:xfrm>
              <a:custGeom>
                <a:avLst/>
                <a:gdLst/>
                <a:ahLst/>
                <a:cxnLst/>
                <a:rect l="l" t="t" r="r" b="b"/>
                <a:pathLst>
                  <a:path w="3163" h="4517" extrusionOk="0">
                    <a:moveTo>
                      <a:pt x="1061" y="0"/>
                    </a:moveTo>
                    <a:lnTo>
                      <a:pt x="1" y="511"/>
                    </a:lnTo>
                    <a:lnTo>
                      <a:pt x="1493" y="3614"/>
                    </a:lnTo>
                    <a:cubicBezTo>
                      <a:pt x="1866" y="4380"/>
                      <a:pt x="2475" y="4517"/>
                      <a:pt x="3163" y="4360"/>
                    </a:cubicBezTo>
                    <a:close/>
                  </a:path>
                </a:pathLst>
              </a:custGeom>
              <a:solidFill>
                <a:schemeClr val="l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rot="2540228">
                <a:off x="6228917" y="3052314"/>
                <a:ext cx="1120720" cy="889592"/>
              </a:xfrm>
              <a:custGeom>
                <a:avLst/>
                <a:gdLst/>
                <a:ahLst/>
                <a:cxnLst/>
                <a:rect l="l" t="t" r="r" b="b"/>
                <a:pathLst>
                  <a:path w="16850" h="13375" extrusionOk="0">
                    <a:moveTo>
                      <a:pt x="14434" y="1"/>
                    </a:moveTo>
                    <a:lnTo>
                      <a:pt x="1768" y="6108"/>
                    </a:lnTo>
                    <a:cubicBezTo>
                      <a:pt x="727" y="6619"/>
                      <a:pt x="0" y="7306"/>
                      <a:pt x="511" y="8347"/>
                    </a:cubicBezTo>
                    <a:lnTo>
                      <a:pt x="2278" y="12039"/>
                    </a:lnTo>
                    <a:lnTo>
                      <a:pt x="2926" y="13374"/>
                    </a:lnTo>
                    <a:cubicBezTo>
                      <a:pt x="2416" y="12314"/>
                      <a:pt x="3142" y="11627"/>
                      <a:pt x="4183" y="11116"/>
                    </a:cubicBezTo>
                    <a:lnTo>
                      <a:pt x="16849" y="5009"/>
                    </a:lnTo>
                    <a:lnTo>
                      <a:pt x="14375" y="3163"/>
                    </a:lnTo>
                    <a:close/>
                  </a:path>
                </a:pathLst>
              </a:custGeom>
              <a:solidFill>
                <a:schemeClr val="accent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rot="2540228">
                <a:off x="6419998" y="2403544"/>
                <a:ext cx="1120720" cy="889526"/>
              </a:xfrm>
              <a:custGeom>
                <a:avLst/>
                <a:gdLst/>
                <a:ahLst/>
                <a:cxnLst/>
                <a:rect l="l" t="t" r="r" b="b"/>
                <a:pathLst>
                  <a:path w="16850" h="13374" extrusionOk="0">
                    <a:moveTo>
                      <a:pt x="14434" y="0"/>
                    </a:moveTo>
                    <a:lnTo>
                      <a:pt x="1768" y="6107"/>
                    </a:lnTo>
                    <a:cubicBezTo>
                      <a:pt x="708" y="6618"/>
                      <a:pt x="1" y="7305"/>
                      <a:pt x="492" y="8346"/>
                    </a:cubicBezTo>
                    <a:lnTo>
                      <a:pt x="2279" y="12038"/>
                    </a:lnTo>
                    <a:lnTo>
                      <a:pt x="2927" y="13373"/>
                    </a:lnTo>
                    <a:cubicBezTo>
                      <a:pt x="2416" y="12313"/>
                      <a:pt x="3123" y="11626"/>
                      <a:pt x="4184" y="11115"/>
                    </a:cubicBezTo>
                    <a:lnTo>
                      <a:pt x="16850" y="5008"/>
                    </a:lnTo>
                    <a:lnTo>
                      <a:pt x="14376" y="3162"/>
                    </a:lnTo>
                    <a:close/>
                  </a:path>
                </a:pathLst>
              </a:custGeom>
              <a:solidFill>
                <a:schemeClr val="accent1"/>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rot="2540228">
                <a:off x="6612443" y="1754313"/>
                <a:ext cx="1122050" cy="889526"/>
              </a:xfrm>
              <a:custGeom>
                <a:avLst/>
                <a:gdLst/>
                <a:ahLst/>
                <a:cxnLst/>
                <a:rect l="l" t="t" r="r" b="b"/>
                <a:pathLst>
                  <a:path w="16870" h="13374" extrusionOk="0">
                    <a:moveTo>
                      <a:pt x="14454" y="0"/>
                    </a:moveTo>
                    <a:lnTo>
                      <a:pt x="1788" y="6108"/>
                    </a:lnTo>
                    <a:cubicBezTo>
                      <a:pt x="727" y="6618"/>
                      <a:pt x="1" y="7306"/>
                      <a:pt x="511" y="8346"/>
                    </a:cubicBezTo>
                    <a:lnTo>
                      <a:pt x="2298" y="12038"/>
                    </a:lnTo>
                    <a:lnTo>
                      <a:pt x="2927" y="13374"/>
                    </a:lnTo>
                    <a:cubicBezTo>
                      <a:pt x="2436" y="12313"/>
                      <a:pt x="3143" y="11626"/>
                      <a:pt x="4203" y="11115"/>
                    </a:cubicBezTo>
                    <a:lnTo>
                      <a:pt x="16869" y="5008"/>
                    </a:lnTo>
                    <a:lnTo>
                      <a:pt x="14395" y="3162"/>
                    </a:lnTo>
                    <a:close/>
                  </a:path>
                </a:pathLst>
              </a:custGeom>
              <a:solidFill>
                <a:schemeClr val="accent3"/>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6" name="Google Shape;1216;p40"/>
          <p:cNvGrpSpPr/>
          <p:nvPr/>
        </p:nvGrpSpPr>
        <p:grpSpPr>
          <a:xfrm>
            <a:off x="2267548" y="-163618"/>
            <a:ext cx="6592281" cy="5491846"/>
            <a:chOff x="4232907" y="-163618"/>
            <a:chExt cx="4626922" cy="5491846"/>
          </a:xfrm>
        </p:grpSpPr>
        <p:grpSp>
          <p:nvGrpSpPr>
            <p:cNvPr id="1217" name="Google Shape;1217;p40"/>
            <p:cNvGrpSpPr/>
            <p:nvPr/>
          </p:nvGrpSpPr>
          <p:grpSpPr>
            <a:xfrm>
              <a:off x="4232907" y="-163618"/>
              <a:ext cx="4276439" cy="5491846"/>
              <a:chOff x="-3303468" y="208907"/>
              <a:chExt cx="4276439" cy="5491846"/>
            </a:xfrm>
          </p:grpSpPr>
          <p:sp>
            <p:nvSpPr>
              <p:cNvPr id="1218" name="Google Shape;1218;p40"/>
              <p:cNvSpPr/>
              <p:nvPr/>
            </p:nvSpPr>
            <p:spPr>
              <a:xfrm>
                <a:off x="-3303468" y="208907"/>
                <a:ext cx="4276439" cy="5491846"/>
              </a:xfrm>
              <a:custGeom>
                <a:avLst/>
                <a:gdLst/>
                <a:ahLst/>
                <a:cxnLst/>
                <a:rect l="l" t="t" r="r" b="b"/>
                <a:pathLst>
                  <a:path w="65434" h="84031" extrusionOk="0">
                    <a:moveTo>
                      <a:pt x="1827" y="77982"/>
                    </a:moveTo>
                    <a:cubicBezTo>
                      <a:pt x="2514" y="77059"/>
                      <a:pt x="3967" y="77432"/>
                      <a:pt x="4125" y="78571"/>
                    </a:cubicBezTo>
                    <a:cubicBezTo>
                      <a:pt x="4282" y="79710"/>
                      <a:pt x="2966" y="80456"/>
                      <a:pt x="2063" y="79730"/>
                    </a:cubicBezTo>
                    <a:lnTo>
                      <a:pt x="1" y="80613"/>
                    </a:lnTo>
                    <a:lnTo>
                      <a:pt x="1" y="84030"/>
                    </a:lnTo>
                    <a:lnTo>
                      <a:pt x="60780" y="84030"/>
                    </a:lnTo>
                    <a:cubicBezTo>
                      <a:pt x="63352" y="84030"/>
                      <a:pt x="65434" y="81949"/>
                      <a:pt x="65434" y="79396"/>
                    </a:cubicBezTo>
                    <a:lnTo>
                      <a:pt x="65434" y="4537"/>
                    </a:lnTo>
                    <a:cubicBezTo>
                      <a:pt x="65434" y="2043"/>
                      <a:pt x="63411" y="0"/>
                      <a:pt x="60897" y="0"/>
                    </a:cubicBezTo>
                    <a:lnTo>
                      <a:pt x="1" y="0"/>
                    </a:lnTo>
                    <a:lnTo>
                      <a:pt x="1" y="3849"/>
                    </a:lnTo>
                    <a:lnTo>
                      <a:pt x="413" y="4085"/>
                    </a:lnTo>
                    <a:lnTo>
                      <a:pt x="1886" y="4379"/>
                    </a:lnTo>
                    <a:cubicBezTo>
                      <a:pt x="2161" y="4163"/>
                      <a:pt x="2514" y="4046"/>
                      <a:pt x="2868" y="4026"/>
                    </a:cubicBezTo>
                    <a:cubicBezTo>
                      <a:pt x="4007" y="4026"/>
                      <a:pt x="4576" y="5401"/>
                      <a:pt x="3771" y="6206"/>
                    </a:cubicBezTo>
                    <a:cubicBezTo>
                      <a:pt x="2966" y="7011"/>
                      <a:pt x="1591" y="6441"/>
                      <a:pt x="1591" y="5302"/>
                    </a:cubicBezTo>
                    <a:cubicBezTo>
                      <a:pt x="1591" y="5263"/>
                      <a:pt x="354" y="5145"/>
                      <a:pt x="354" y="5145"/>
                    </a:cubicBezTo>
                    <a:lnTo>
                      <a:pt x="1" y="5302"/>
                    </a:lnTo>
                    <a:lnTo>
                      <a:pt x="1" y="12667"/>
                    </a:lnTo>
                    <a:lnTo>
                      <a:pt x="1807" y="12745"/>
                    </a:lnTo>
                    <a:cubicBezTo>
                      <a:pt x="2514" y="11685"/>
                      <a:pt x="4203" y="12235"/>
                      <a:pt x="4144" y="13531"/>
                    </a:cubicBezTo>
                    <a:cubicBezTo>
                      <a:pt x="4085" y="14807"/>
                      <a:pt x="2357" y="15219"/>
                      <a:pt x="1748" y="14080"/>
                    </a:cubicBezTo>
                    <a:lnTo>
                      <a:pt x="1" y="14139"/>
                    </a:lnTo>
                    <a:lnTo>
                      <a:pt x="1" y="22191"/>
                    </a:lnTo>
                    <a:lnTo>
                      <a:pt x="1611" y="21877"/>
                    </a:lnTo>
                    <a:cubicBezTo>
                      <a:pt x="1572" y="21739"/>
                      <a:pt x="1572" y="21582"/>
                      <a:pt x="1591" y="21425"/>
                    </a:cubicBezTo>
                    <a:cubicBezTo>
                      <a:pt x="1788" y="20247"/>
                      <a:pt x="3339" y="19933"/>
                      <a:pt x="3967" y="20973"/>
                    </a:cubicBezTo>
                    <a:cubicBezTo>
                      <a:pt x="4576" y="21995"/>
                      <a:pt x="3575" y="23232"/>
                      <a:pt x="2436" y="22839"/>
                    </a:cubicBezTo>
                    <a:lnTo>
                      <a:pt x="845" y="23016"/>
                    </a:lnTo>
                    <a:lnTo>
                      <a:pt x="1" y="23624"/>
                    </a:lnTo>
                    <a:lnTo>
                      <a:pt x="1" y="28730"/>
                    </a:lnTo>
                    <a:lnTo>
                      <a:pt x="1925" y="28907"/>
                    </a:lnTo>
                    <a:cubicBezTo>
                      <a:pt x="2730" y="28063"/>
                      <a:pt x="4164" y="28632"/>
                      <a:pt x="4144" y="29810"/>
                    </a:cubicBezTo>
                    <a:cubicBezTo>
                      <a:pt x="4105" y="30989"/>
                      <a:pt x="2652" y="31499"/>
                      <a:pt x="1886" y="30615"/>
                    </a:cubicBezTo>
                    <a:lnTo>
                      <a:pt x="1" y="30576"/>
                    </a:lnTo>
                    <a:lnTo>
                      <a:pt x="1" y="37567"/>
                    </a:lnTo>
                    <a:lnTo>
                      <a:pt x="609" y="37508"/>
                    </a:lnTo>
                    <a:cubicBezTo>
                      <a:pt x="708" y="37332"/>
                      <a:pt x="1984" y="36998"/>
                      <a:pt x="2141" y="36880"/>
                    </a:cubicBezTo>
                    <a:cubicBezTo>
                      <a:pt x="3084" y="36252"/>
                      <a:pt x="4321" y="37057"/>
                      <a:pt x="4125" y="38156"/>
                    </a:cubicBezTo>
                    <a:cubicBezTo>
                      <a:pt x="3928" y="39276"/>
                      <a:pt x="2495" y="39610"/>
                      <a:pt x="1827" y="38706"/>
                    </a:cubicBezTo>
                    <a:cubicBezTo>
                      <a:pt x="1748" y="38588"/>
                      <a:pt x="688" y="38981"/>
                      <a:pt x="531" y="38883"/>
                    </a:cubicBezTo>
                    <a:lnTo>
                      <a:pt x="1" y="39020"/>
                    </a:lnTo>
                    <a:lnTo>
                      <a:pt x="1" y="44873"/>
                    </a:lnTo>
                    <a:lnTo>
                      <a:pt x="1925" y="45246"/>
                    </a:lnTo>
                    <a:cubicBezTo>
                      <a:pt x="2770" y="44323"/>
                      <a:pt x="4282" y="45030"/>
                      <a:pt x="4125" y="46267"/>
                    </a:cubicBezTo>
                    <a:cubicBezTo>
                      <a:pt x="3967" y="47504"/>
                      <a:pt x="2298" y="47799"/>
                      <a:pt x="1729" y="46699"/>
                    </a:cubicBezTo>
                    <a:lnTo>
                      <a:pt x="1" y="46758"/>
                    </a:lnTo>
                    <a:lnTo>
                      <a:pt x="1" y="52904"/>
                    </a:lnTo>
                    <a:lnTo>
                      <a:pt x="1964" y="53356"/>
                    </a:lnTo>
                    <a:cubicBezTo>
                      <a:pt x="2828" y="52492"/>
                      <a:pt x="4282" y="53219"/>
                      <a:pt x="4125" y="54416"/>
                    </a:cubicBezTo>
                    <a:cubicBezTo>
                      <a:pt x="3967" y="55634"/>
                      <a:pt x="2377" y="55948"/>
                      <a:pt x="1768" y="54907"/>
                    </a:cubicBezTo>
                    <a:lnTo>
                      <a:pt x="1" y="54220"/>
                    </a:lnTo>
                    <a:lnTo>
                      <a:pt x="1" y="61388"/>
                    </a:lnTo>
                    <a:lnTo>
                      <a:pt x="1925" y="61545"/>
                    </a:lnTo>
                    <a:cubicBezTo>
                      <a:pt x="2711" y="60681"/>
                      <a:pt x="4164" y="61270"/>
                      <a:pt x="4144" y="62448"/>
                    </a:cubicBezTo>
                    <a:cubicBezTo>
                      <a:pt x="4105" y="63627"/>
                      <a:pt x="2632" y="64137"/>
                      <a:pt x="1886" y="63234"/>
                    </a:cubicBezTo>
                    <a:lnTo>
                      <a:pt x="1" y="63528"/>
                    </a:lnTo>
                    <a:lnTo>
                      <a:pt x="1" y="69086"/>
                    </a:lnTo>
                    <a:lnTo>
                      <a:pt x="1866" y="69793"/>
                    </a:lnTo>
                    <a:cubicBezTo>
                      <a:pt x="2593" y="68870"/>
                      <a:pt x="4066" y="69322"/>
                      <a:pt x="4144" y="70500"/>
                    </a:cubicBezTo>
                    <a:cubicBezTo>
                      <a:pt x="4203" y="71678"/>
                      <a:pt x="2789" y="72307"/>
                      <a:pt x="1964" y="71482"/>
                    </a:cubicBezTo>
                    <a:lnTo>
                      <a:pt x="1" y="71855"/>
                    </a:lnTo>
                    <a:lnTo>
                      <a:pt x="1" y="78218"/>
                    </a:lnTo>
                    <a:close/>
                  </a:path>
                </a:pathLst>
              </a:custGeom>
              <a:solidFill>
                <a:schemeClr val="accent6"/>
              </a:solidFill>
              <a:ln>
                <a:noFill/>
              </a:ln>
              <a:effectLst>
                <a:outerShdw blurRad="285750" dist="95250" dir="9000000" algn="bl" rotWithShape="0">
                  <a:schemeClr val="dk1">
                    <a:alpha val="1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 name="Google Shape;1219;p40"/>
              <p:cNvGrpSpPr/>
              <p:nvPr/>
            </p:nvGrpSpPr>
            <p:grpSpPr>
              <a:xfrm>
                <a:off x="-2823425" y="605218"/>
                <a:ext cx="3467400" cy="4699225"/>
                <a:chOff x="1854575" y="598700"/>
                <a:chExt cx="3467400" cy="4699225"/>
              </a:xfrm>
            </p:grpSpPr>
            <p:cxnSp>
              <p:nvCxnSpPr>
                <p:cNvPr id="1220" name="Google Shape;1220;p40"/>
                <p:cNvCxnSpPr/>
                <p:nvPr/>
              </p:nvCxnSpPr>
              <p:spPr>
                <a:xfrm>
                  <a:off x="1854575" y="59870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21" name="Google Shape;1221;p40"/>
                <p:cNvCxnSpPr/>
                <p:nvPr/>
              </p:nvCxnSpPr>
              <p:spPr>
                <a:xfrm>
                  <a:off x="1854575" y="81230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22" name="Google Shape;1222;p40"/>
                <p:cNvCxnSpPr/>
                <p:nvPr/>
              </p:nvCxnSpPr>
              <p:spPr>
                <a:xfrm>
                  <a:off x="1854575" y="102590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23" name="Google Shape;1223;p40"/>
                <p:cNvCxnSpPr/>
                <p:nvPr/>
              </p:nvCxnSpPr>
              <p:spPr>
                <a:xfrm>
                  <a:off x="1854575" y="123950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24" name="Google Shape;1224;p40"/>
                <p:cNvCxnSpPr/>
                <p:nvPr/>
              </p:nvCxnSpPr>
              <p:spPr>
                <a:xfrm>
                  <a:off x="1854575" y="145310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25" name="Google Shape;1225;p40"/>
                <p:cNvCxnSpPr/>
                <p:nvPr/>
              </p:nvCxnSpPr>
              <p:spPr>
                <a:xfrm>
                  <a:off x="1854575" y="166670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26" name="Google Shape;1226;p40"/>
                <p:cNvCxnSpPr/>
                <p:nvPr/>
              </p:nvCxnSpPr>
              <p:spPr>
                <a:xfrm>
                  <a:off x="1854575" y="188030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27" name="Google Shape;1227;p40"/>
                <p:cNvCxnSpPr/>
                <p:nvPr/>
              </p:nvCxnSpPr>
              <p:spPr>
                <a:xfrm>
                  <a:off x="1854575" y="209390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28" name="Google Shape;1228;p40"/>
                <p:cNvCxnSpPr/>
                <p:nvPr/>
              </p:nvCxnSpPr>
              <p:spPr>
                <a:xfrm>
                  <a:off x="1854575" y="230750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40"/>
                <p:cNvCxnSpPr/>
                <p:nvPr/>
              </p:nvCxnSpPr>
              <p:spPr>
                <a:xfrm>
                  <a:off x="1854575" y="252111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40"/>
                <p:cNvCxnSpPr/>
                <p:nvPr/>
              </p:nvCxnSpPr>
              <p:spPr>
                <a:xfrm>
                  <a:off x="1854575" y="2734711"/>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1" name="Google Shape;1231;p40"/>
                <p:cNvCxnSpPr/>
                <p:nvPr/>
              </p:nvCxnSpPr>
              <p:spPr>
                <a:xfrm>
                  <a:off x="1854575" y="294831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2" name="Google Shape;1232;p40"/>
                <p:cNvCxnSpPr/>
                <p:nvPr/>
              </p:nvCxnSpPr>
              <p:spPr>
                <a:xfrm>
                  <a:off x="1854575" y="316191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3" name="Google Shape;1233;p40"/>
                <p:cNvCxnSpPr/>
                <p:nvPr/>
              </p:nvCxnSpPr>
              <p:spPr>
                <a:xfrm>
                  <a:off x="1854575" y="3375515"/>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4" name="Google Shape;1234;p40"/>
                <p:cNvCxnSpPr/>
                <p:nvPr/>
              </p:nvCxnSpPr>
              <p:spPr>
                <a:xfrm>
                  <a:off x="1854575" y="3589116"/>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5" name="Google Shape;1235;p40"/>
                <p:cNvCxnSpPr/>
                <p:nvPr/>
              </p:nvCxnSpPr>
              <p:spPr>
                <a:xfrm>
                  <a:off x="1854575" y="3802717"/>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6" name="Google Shape;1236;p40"/>
                <p:cNvCxnSpPr/>
                <p:nvPr/>
              </p:nvCxnSpPr>
              <p:spPr>
                <a:xfrm>
                  <a:off x="1854575" y="4016318"/>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7" name="Google Shape;1237;p40"/>
                <p:cNvCxnSpPr/>
                <p:nvPr/>
              </p:nvCxnSpPr>
              <p:spPr>
                <a:xfrm>
                  <a:off x="1854575" y="4229919"/>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8" name="Google Shape;1238;p40"/>
                <p:cNvCxnSpPr/>
                <p:nvPr/>
              </p:nvCxnSpPr>
              <p:spPr>
                <a:xfrm>
                  <a:off x="1854575" y="4443520"/>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39" name="Google Shape;1239;p40"/>
                <p:cNvCxnSpPr/>
                <p:nvPr/>
              </p:nvCxnSpPr>
              <p:spPr>
                <a:xfrm>
                  <a:off x="1854575" y="4657122"/>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40" name="Google Shape;1240;p40"/>
                <p:cNvCxnSpPr/>
                <p:nvPr/>
              </p:nvCxnSpPr>
              <p:spPr>
                <a:xfrm>
                  <a:off x="1854575" y="4870723"/>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41" name="Google Shape;1241;p40"/>
                <p:cNvCxnSpPr/>
                <p:nvPr/>
              </p:nvCxnSpPr>
              <p:spPr>
                <a:xfrm>
                  <a:off x="1854575" y="5084324"/>
                  <a:ext cx="3467400" cy="0"/>
                </a:xfrm>
                <a:prstGeom prst="straightConnector1">
                  <a:avLst/>
                </a:prstGeom>
                <a:noFill/>
                <a:ln w="9525" cap="flat" cmpd="sng">
                  <a:solidFill>
                    <a:schemeClr val="dk2"/>
                  </a:solidFill>
                  <a:prstDash val="solid"/>
                  <a:round/>
                  <a:headEnd type="none" w="med" len="med"/>
                  <a:tailEnd type="none" w="med" len="med"/>
                </a:ln>
              </p:spPr>
            </p:cxnSp>
            <p:cxnSp>
              <p:nvCxnSpPr>
                <p:cNvPr id="1242" name="Google Shape;1242;p40"/>
                <p:cNvCxnSpPr/>
                <p:nvPr/>
              </p:nvCxnSpPr>
              <p:spPr>
                <a:xfrm>
                  <a:off x="1854575" y="5297925"/>
                  <a:ext cx="34674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243" name="Google Shape;1243;p40"/>
            <p:cNvGrpSpPr/>
            <p:nvPr/>
          </p:nvGrpSpPr>
          <p:grpSpPr>
            <a:xfrm>
              <a:off x="7907706" y="229189"/>
              <a:ext cx="952123" cy="1182368"/>
              <a:chOff x="2349806" y="500739"/>
              <a:chExt cx="952123" cy="1182368"/>
            </a:xfrm>
          </p:grpSpPr>
          <p:sp>
            <p:nvSpPr>
              <p:cNvPr id="1244" name="Google Shape;1244;p40"/>
              <p:cNvSpPr/>
              <p:nvPr/>
            </p:nvSpPr>
            <p:spPr>
              <a:xfrm rot="-1623432" flipH="1">
                <a:off x="2429723" y="1021838"/>
                <a:ext cx="800739" cy="506888"/>
              </a:xfrm>
              <a:custGeom>
                <a:avLst/>
                <a:gdLst/>
                <a:ahLst/>
                <a:cxnLst/>
                <a:rect l="l" t="t" r="r" b="b"/>
                <a:pathLst>
                  <a:path w="12039" h="7621" extrusionOk="0">
                    <a:moveTo>
                      <a:pt x="10920" y="1"/>
                    </a:moveTo>
                    <a:lnTo>
                      <a:pt x="1" y="5244"/>
                    </a:lnTo>
                    <a:lnTo>
                      <a:pt x="315" y="5480"/>
                    </a:lnTo>
                    <a:lnTo>
                      <a:pt x="256" y="5774"/>
                    </a:lnTo>
                    <a:lnTo>
                      <a:pt x="551" y="6010"/>
                    </a:lnTo>
                    <a:lnTo>
                      <a:pt x="531" y="6344"/>
                    </a:lnTo>
                    <a:lnTo>
                      <a:pt x="826" y="6579"/>
                    </a:lnTo>
                    <a:lnTo>
                      <a:pt x="826" y="6992"/>
                    </a:lnTo>
                    <a:lnTo>
                      <a:pt x="1140" y="7228"/>
                    </a:lnTo>
                    <a:lnTo>
                      <a:pt x="1120" y="7620"/>
                    </a:lnTo>
                    <a:lnTo>
                      <a:pt x="12039" y="2377"/>
                    </a:lnTo>
                    <a:lnTo>
                      <a:pt x="11725" y="2141"/>
                    </a:lnTo>
                    <a:lnTo>
                      <a:pt x="11744" y="1729"/>
                    </a:lnTo>
                    <a:lnTo>
                      <a:pt x="11430" y="1552"/>
                    </a:lnTo>
                    <a:lnTo>
                      <a:pt x="11469" y="1179"/>
                    </a:lnTo>
                    <a:lnTo>
                      <a:pt x="11155" y="1022"/>
                    </a:lnTo>
                    <a:lnTo>
                      <a:pt x="11175" y="551"/>
                    </a:lnTo>
                    <a:lnTo>
                      <a:pt x="10880" y="433"/>
                    </a:lnTo>
                    <a:lnTo>
                      <a:pt x="10920" y="1"/>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rot="-1623432" flipH="1">
                <a:off x="2420971" y="655193"/>
                <a:ext cx="800739" cy="505558"/>
              </a:xfrm>
              <a:custGeom>
                <a:avLst/>
                <a:gdLst/>
                <a:ahLst/>
                <a:cxnLst/>
                <a:rect l="l" t="t" r="r" b="b"/>
                <a:pathLst>
                  <a:path w="12039" h="7601" extrusionOk="0">
                    <a:moveTo>
                      <a:pt x="10899" y="0"/>
                    </a:moveTo>
                    <a:lnTo>
                      <a:pt x="0" y="5244"/>
                    </a:lnTo>
                    <a:lnTo>
                      <a:pt x="295" y="5479"/>
                    </a:lnTo>
                    <a:lnTo>
                      <a:pt x="255" y="5774"/>
                    </a:lnTo>
                    <a:lnTo>
                      <a:pt x="550" y="5990"/>
                    </a:lnTo>
                    <a:lnTo>
                      <a:pt x="511" y="6343"/>
                    </a:lnTo>
                    <a:lnTo>
                      <a:pt x="825" y="6559"/>
                    </a:lnTo>
                    <a:lnTo>
                      <a:pt x="825" y="6992"/>
                    </a:lnTo>
                    <a:lnTo>
                      <a:pt x="1139" y="7227"/>
                    </a:lnTo>
                    <a:lnTo>
                      <a:pt x="1119" y="7600"/>
                    </a:lnTo>
                    <a:lnTo>
                      <a:pt x="12038" y="2357"/>
                    </a:lnTo>
                    <a:lnTo>
                      <a:pt x="11724" y="2141"/>
                    </a:lnTo>
                    <a:lnTo>
                      <a:pt x="11724" y="1729"/>
                    </a:lnTo>
                    <a:lnTo>
                      <a:pt x="11429" y="1552"/>
                    </a:lnTo>
                    <a:lnTo>
                      <a:pt x="11469" y="1179"/>
                    </a:lnTo>
                    <a:lnTo>
                      <a:pt x="11154" y="1002"/>
                    </a:lnTo>
                    <a:lnTo>
                      <a:pt x="11174" y="550"/>
                    </a:lnTo>
                    <a:lnTo>
                      <a:pt x="10879" y="413"/>
                    </a:lnTo>
                    <a:lnTo>
                      <a:pt x="10899" y="0"/>
                    </a:lnTo>
                    <a:close/>
                  </a:path>
                </a:pathLst>
              </a:custGeom>
              <a:solidFill>
                <a:schemeClr val="accent4"/>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46" name="Google Shape;1246;p40"/>
          <p:cNvSpPr txBox="1">
            <a:spLocks noGrp="1"/>
          </p:cNvSpPr>
          <p:nvPr>
            <p:ph type="title"/>
          </p:nvPr>
        </p:nvSpPr>
        <p:spPr>
          <a:xfrm>
            <a:off x="-815741" y="1533986"/>
            <a:ext cx="3137732" cy="14181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Clr>
                <a:schemeClr val="dk1"/>
              </a:buClr>
              <a:buSzPts val="1100"/>
              <a:buFont typeface="Arial"/>
              <a:buNone/>
            </a:pPr>
            <a:r>
              <a:rPr lang="en-US" sz="3400" dirty="0"/>
              <a:t>USE</a:t>
            </a:r>
            <a:br>
              <a:rPr lang="en-US" sz="3400" dirty="0"/>
            </a:br>
            <a:r>
              <a:rPr lang="en-US" sz="3400" dirty="0"/>
              <a:t>CASE</a:t>
            </a:r>
            <a:br>
              <a:rPr lang="en-US" sz="3400" dirty="0"/>
            </a:br>
            <a:r>
              <a:rPr lang="en-US" sz="3400" dirty="0"/>
              <a:t>DIAGRAM</a:t>
            </a:r>
            <a:endParaRPr sz="3400" dirty="0"/>
          </a:p>
        </p:txBody>
      </p:sp>
      <p:grpSp>
        <p:nvGrpSpPr>
          <p:cNvPr id="1249" name="Google Shape;1249;p40"/>
          <p:cNvGrpSpPr/>
          <p:nvPr/>
        </p:nvGrpSpPr>
        <p:grpSpPr>
          <a:xfrm>
            <a:off x="-1820089" y="-402635"/>
            <a:ext cx="3968040" cy="4211354"/>
            <a:chOff x="713220" y="295267"/>
            <a:chExt cx="4423122" cy="4211354"/>
          </a:xfrm>
        </p:grpSpPr>
        <p:grpSp>
          <p:nvGrpSpPr>
            <p:cNvPr id="1250" name="Google Shape;1250;p40"/>
            <p:cNvGrpSpPr/>
            <p:nvPr/>
          </p:nvGrpSpPr>
          <p:grpSpPr>
            <a:xfrm>
              <a:off x="3035440" y="295267"/>
              <a:ext cx="2100902" cy="1923331"/>
              <a:chOff x="6693850" y="3421525"/>
              <a:chExt cx="2100902" cy="1923331"/>
            </a:xfrm>
          </p:grpSpPr>
          <p:sp>
            <p:nvSpPr>
              <p:cNvPr id="1251" name="Google Shape;1251;p40"/>
              <p:cNvSpPr/>
              <p:nvPr/>
            </p:nvSpPr>
            <p:spPr>
              <a:xfrm>
                <a:off x="6695252" y="3421525"/>
                <a:ext cx="2099500" cy="1923331"/>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6"/>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693850" y="3421525"/>
                <a:ext cx="2100902" cy="1919194"/>
              </a:xfrm>
              <a:custGeom>
                <a:avLst/>
                <a:gdLst/>
                <a:ahLst/>
                <a:cxnLst/>
                <a:rect l="l" t="t" r="r" b="b"/>
                <a:pathLst>
                  <a:path w="29969" h="27376" extrusionOk="0">
                    <a:moveTo>
                      <a:pt x="1" y="17714"/>
                    </a:moveTo>
                    <a:lnTo>
                      <a:pt x="1" y="17694"/>
                    </a:lnTo>
                    <a:lnTo>
                      <a:pt x="7699" y="0"/>
                    </a:lnTo>
                    <a:lnTo>
                      <a:pt x="7719" y="0"/>
                    </a:lnTo>
                    <a:lnTo>
                      <a:pt x="29968" y="9682"/>
                    </a:lnTo>
                    <a:lnTo>
                      <a:pt x="29968" y="9682"/>
                    </a:lnTo>
                    <a:lnTo>
                      <a:pt x="22270" y="27375"/>
                    </a:lnTo>
                    <a:lnTo>
                      <a:pt x="22270" y="27375"/>
                    </a:lnTo>
                    <a:close/>
                    <a:moveTo>
                      <a:pt x="7719" y="20"/>
                    </a:moveTo>
                    <a:lnTo>
                      <a:pt x="21" y="17694"/>
                    </a:lnTo>
                    <a:lnTo>
                      <a:pt x="22270" y="27356"/>
                    </a:lnTo>
                    <a:lnTo>
                      <a:pt x="29949" y="9682"/>
                    </a:lnTo>
                    <a:close/>
                  </a:path>
                </a:pathLst>
              </a:custGeom>
              <a:solidFill>
                <a:schemeClr val="dk2"/>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7514404" y="3425662"/>
                <a:ext cx="977439" cy="598907"/>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40"/>
            <p:cNvGrpSpPr/>
            <p:nvPr/>
          </p:nvGrpSpPr>
          <p:grpSpPr>
            <a:xfrm>
              <a:off x="713220" y="2286025"/>
              <a:ext cx="2367898" cy="2220596"/>
              <a:chOff x="5653870" y="502100"/>
              <a:chExt cx="2367898" cy="2220596"/>
            </a:xfrm>
          </p:grpSpPr>
          <p:sp>
            <p:nvSpPr>
              <p:cNvPr id="1259" name="Google Shape;1259;p40"/>
              <p:cNvSpPr/>
              <p:nvPr/>
            </p:nvSpPr>
            <p:spPr>
              <a:xfrm rot="-525254" flipH="1">
                <a:off x="5788005" y="650675"/>
                <a:ext cx="2099626" cy="1923446"/>
              </a:xfrm>
              <a:custGeom>
                <a:avLst/>
                <a:gdLst/>
                <a:ahLst/>
                <a:cxnLst/>
                <a:rect l="l" t="t" r="r" b="b"/>
                <a:pathLst>
                  <a:path w="29949" h="27435" extrusionOk="0">
                    <a:moveTo>
                      <a:pt x="7679" y="0"/>
                    </a:moveTo>
                    <a:lnTo>
                      <a:pt x="1" y="17694"/>
                    </a:lnTo>
                    <a:lnTo>
                      <a:pt x="22368" y="27434"/>
                    </a:lnTo>
                    <a:lnTo>
                      <a:pt x="29948" y="9682"/>
                    </a:lnTo>
                    <a:lnTo>
                      <a:pt x="7679" y="0"/>
                    </a:lnTo>
                    <a:close/>
                  </a:path>
                </a:pathLst>
              </a:custGeom>
              <a:solidFill>
                <a:schemeClr val="accent6"/>
              </a:solidFill>
              <a:ln>
                <a:noFill/>
              </a:ln>
              <a:effectLst>
                <a:outerShdw blurRad="285750" dist="95250" dir="90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 name="Google Shape;1260;p40"/>
              <p:cNvGrpSpPr/>
              <p:nvPr/>
            </p:nvGrpSpPr>
            <p:grpSpPr>
              <a:xfrm rot="279956">
                <a:off x="6229104" y="662266"/>
                <a:ext cx="721809" cy="476339"/>
                <a:chOff x="6033583" y="1855755"/>
                <a:chExt cx="475051" cy="313497"/>
              </a:xfrm>
            </p:grpSpPr>
            <p:sp>
              <p:nvSpPr>
                <p:cNvPr id="1261" name="Google Shape;1261;p40"/>
                <p:cNvSpPr/>
                <p:nvPr/>
              </p:nvSpPr>
              <p:spPr>
                <a:xfrm>
                  <a:off x="6033583" y="1861722"/>
                  <a:ext cx="467210" cy="307531"/>
                </a:xfrm>
                <a:custGeom>
                  <a:avLst/>
                  <a:gdLst/>
                  <a:ahLst/>
                  <a:cxnLst/>
                  <a:rect l="l" t="t" r="r" b="b"/>
                  <a:pathLst>
                    <a:path w="7031" h="4628" extrusionOk="0">
                      <a:moveTo>
                        <a:pt x="1137" y="1"/>
                      </a:moveTo>
                      <a:cubicBezTo>
                        <a:pt x="788" y="1"/>
                        <a:pt x="387" y="123"/>
                        <a:pt x="177" y="542"/>
                      </a:cubicBezTo>
                      <a:cubicBezTo>
                        <a:pt x="0" y="876"/>
                        <a:pt x="0" y="1269"/>
                        <a:pt x="177" y="1602"/>
                      </a:cubicBezTo>
                      <a:cubicBezTo>
                        <a:pt x="256" y="1760"/>
                        <a:pt x="373" y="1877"/>
                        <a:pt x="511" y="1995"/>
                      </a:cubicBezTo>
                      <a:lnTo>
                        <a:pt x="531" y="1995"/>
                      </a:lnTo>
                      <a:cubicBezTo>
                        <a:pt x="707" y="2093"/>
                        <a:pt x="4890" y="4312"/>
                        <a:pt x="5401" y="4528"/>
                      </a:cubicBezTo>
                      <a:cubicBezTo>
                        <a:pt x="5541" y="4596"/>
                        <a:pt x="5690" y="4628"/>
                        <a:pt x="5837" y="4628"/>
                      </a:cubicBezTo>
                      <a:cubicBezTo>
                        <a:pt x="6244" y="4628"/>
                        <a:pt x="6636" y="4383"/>
                        <a:pt x="6795" y="3979"/>
                      </a:cubicBezTo>
                      <a:cubicBezTo>
                        <a:pt x="7031" y="3409"/>
                        <a:pt x="6284" y="2840"/>
                        <a:pt x="6245" y="2820"/>
                      </a:cubicBezTo>
                      <a:lnTo>
                        <a:pt x="3633" y="1426"/>
                      </a:lnTo>
                      <a:lnTo>
                        <a:pt x="3535" y="1622"/>
                      </a:lnTo>
                      <a:lnTo>
                        <a:pt x="6127" y="2997"/>
                      </a:lnTo>
                      <a:cubicBezTo>
                        <a:pt x="6186" y="3056"/>
                        <a:pt x="6756" y="3488"/>
                        <a:pt x="6599" y="3900"/>
                      </a:cubicBezTo>
                      <a:cubicBezTo>
                        <a:pt x="6469" y="4216"/>
                        <a:pt x="6161" y="4417"/>
                        <a:pt x="5836" y="4417"/>
                      </a:cubicBezTo>
                      <a:cubicBezTo>
                        <a:pt x="5716" y="4417"/>
                        <a:pt x="5595" y="4390"/>
                        <a:pt x="5479" y="4332"/>
                      </a:cubicBezTo>
                      <a:cubicBezTo>
                        <a:pt x="4988" y="4136"/>
                        <a:pt x="825" y="1917"/>
                        <a:pt x="629" y="1818"/>
                      </a:cubicBezTo>
                      <a:cubicBezTo>
                        <a:pt x="256" y="1544"/>
                        <a:pt x="157" y="1033"/>
                        <a:pt x="373" y="640"/>
                      </a:cubicBezTo>
                      <a:cubicBezTo>
                        <a:pt x="511" y="385"/>
                        <a:pt x="766" y="228"/>
                        <a:pt x="1041" y="228"/>
                      </a:cubicBezTo>
                      <a:cubicBezTo>
                        <a:pt x="1083" y="223"/>
                        <a:pt x="1125" y="220"/>
                        <a:pt x="1167" y="220"/>
                      </a:cubicBezTo>
                      <a:cubicBezTo>
                        <a:pt x="1282" y="220"/>
                        <a:pt x="1397" y="238"/>
                        <a:pt x="1512" y="267"/>
                      </a:cubicBezTo>
                      <a:lnTo>
                        <a:pt x="4831" y="2034"/>
                      </a:lnTo>
                      <a:lnTo>
                        <a:pt x="5067" y="1897"/>
                      </a:lnTo>
                      <a:lnTo>
                        <a:pt x="1591" y="71"/>
                      </a:lnTo>
                      <a:cubicBezTo>
                        <a:pt x="1473" y="31"/>
                        <a:pt x="1312" y="1"/>
                        <a:pt x="1137" y="1"/>
                      </a:cubicBezTo>
                      <a:close/>
                    </a:path>
                  </a:pathLst>
                </a:custGeom>
                <a:solidFill>
                  <a:srgbClr val="000000">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6037504" y="1855755"/>
                  <a:ext cx="471131" cy="307929"/>
                </a:xfrm>
                <a:custGeom>
                  <a:avLst/>
                  <a:gdLst/>
                  <a:ahLst/>
                  <a:cxnLst/>
                  <a:rect l="l" t="t" r="r" b="b"/>
                  <a:pathLst>
                    <a:path w="7090" h="4634" extrusionOk="0">
                      <a:moveTo>
                        <a:pt x="1164" y="1"/>
                      </a:moveTo>
                      <a:cubicBezTo>
                        <a:pt x="811" y="1"/>
                        <a:pt x="398" y="118"/>
                        <a:pt x="197" y="548"/>
                      </a:cubicBezTo>
                      <a:cubicBezTo>
                        <a:pt x="0" y="882"/>
                        <a:pt x="0" y="1274"/>
                        <a:pt x="197" y="1608"/>
                      </a:cubicBezTo>
                      <a:cubicBezTo>
                        <a:pt x="275" y="1765"/>
                        <a:pt x="393" y="1903"/>
                        <a:pt x="530" y="2001"/>
                      </a:cubicBezTo>
                      <a:cubicBezTo>
                        <a:pt x="707" y="2099"/>
                        <a:pt x="4910" y="4338"/>
                        <a:pt x="5440" y="4534"/>
                      </a:cubicBezTo>
                      <a:cubicBezTo>
                        <a:pt x="5580" y="4602"/>
                        <a:pt x="5729" y="4634"/>
                        <a:pt x="5876" y="4634"/>
                      </a:cubicBezTo>
                      <a:cubicBezTo>
                        <a:pt x="6283" y="4634"/>
                        <a:pt x="6675" y="4389"/>
                        <a:pt x="6834" y="3984"/>
                      </a:cubicBezTo>
                      <a:cubicBezTo>
                        <a:pt x="7090" y="3395"/>
                        <a:pt x="6324" y="2845"/>
                        <a:pt x="6284" y="2826"/>
                      </a:cubicBezTo>
                      <a:lnTo>
                        <a:pt x="6265" y="2826"/>
                      </a:lnTo>
                      <a:lnTo>
                        <a:pt x="4812" y="2040"/>
                      </a:lnTo>
                      <a:lnTo>
                        <a:pt x="3653" y="1431"/>
                      </a:lnTo>
                      <a:lnTo>
                        <a:pt x="3555" y="1628"/>
                      </a:lnTo>
                      <a:lnTo>
                        <a:pt x="6167" y="3002"/>
                      </a:lnTo>
                      <a:cubicBezTo>
                        <a:pt x="6225" y="3042"/>
                        <a:pt x="6795" y="3493"/>
                        <a:pt x="6638" y="3906"/>
                      </a:cubicBezTo>
                      <a:cubicBezTo>
                        <a:pt x="6508" y="4222"/>
                        <a:pt x="6200" y="4423"/>
                        <a:pt x="5875" y="4423"/>
                      </a:cubicBezTo>
                      <a:cubicBezTo>
                        <a:pt x="5756" y="4423"/>
                        <a:pt x="5634" y="4396"/>
                        <a:pt x="5518" y="4338"/>
                      </a:cubicBezTo>
                      <a:cubicBezTo>
                        <a:pt x="5008" y="4141"/>
                        <a:pt x="825" y="1922"/>
                        <a:pt x="648" y="1824"/>
                      </a:cubicBezTo>
                      <a:cubicBezTo>
                        <a:pt x="275" y="1549"/>
                        <a:pt x="157" y="1039"/>
                        <a:pt x="373" y="646"/>
                      </a:cubicBezTo>
                      <a:cubicBezTo>
                        <a:pt x="511" y="391"/>
                        <a:pt x="766" y="214"/>
                        <a:pt x="1061" y="214"/>
                      </a:cubicBezTo>
                      <a:cubicBezTo>
                        <a:pt x="1218" y="214"/>
                        <a:pt x="1375" y="233"/>
                        <a:pt x="1512" y="273"/>
                      </a:cubicBezTo>
                      <a:lnTo>
                        <a:pt x="4870" y="2021"/>
                      </a:lnTo>
                      <a:lnTo>
                        <a:pt x="5106" y="1903"/>
                      </a:lnTo>
                      <a:lnTo>
                        <a:pt x="1611" y="57"/>
                      </a:lnTo>
                      <a:lnTo>
                        <a:pt x="1591" y="57"/>
                      </a:lnTo>
                      <a:cubicBezTo>
                        <a:pt x="1479" y="26"/>
                        <a:pt x="1328"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6" name="Picture 5">
            <a:extLst>
              <a:ext uri="{FF2B5EF4-FFF2-40B4-BE49-F238E27FC236}">
                <a16:creationId xmlns:a16="http://schemas.microsoft.com/office/drawing/2014/main" id="{823881BB-5CDF-3302-0D1F-5488F3703474}"/>
              </a:ext>
            </a:extLst>
          </p:cNvPr>
          <p:cNvPicPr>
            <a:picLocks noChangeAspect="1"/>
          </p:cNvPicPr>
          <p:nvPr/>
        </p:nvPicPr>
        <p:blipFill>
          <a:blip r:embed="rId3"/>
          <a:srcRect/>
          <a:stretch/>
        </p:blipFill>
        <p:spPr>
          <a:xfrm>
            <a:off x="2868176" y="0"/>
            <a:ext cx="5163007" cy="51435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9" name="Google Shape;1279;p42"/>
          <p:cNvSpPr/>
          <p:nvPr/>
        </p:nvSpPr>
        <p:spPr>
          <a:xfrm rot="20012210">
            <a:off x="-176825" y="749523"/>
            <a:ext cx="852445" cy="591115"/>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aphicFrame>
        <p:nvGraphicFramePr>
          <p:cNvPr id="15" name="Table 14">
            <a:extLst>
              <a:ext uri="{FF2B5EF4-FFF2-40B4-BE49-F238E27FC236}">
                <a16:creationId xmlns:a16="http://schemas.microsoft.com/office/drawing/2014/main" id="{AB47543D-819E-D657-6BE3-A090BD4DD84B}"/>
              </a:ext>
            </a:extLst>
          </p:cNvPr>
          <p:cNvGraphicFramePr>
            <a:graphicFrameLocks noGrp="1"/>
          </p:cNvGraphicFramePr>
          <p:nvPr>
            <p:extLst>
              <p:ext uri="{D42A27DB-BD31-4B8C-83A1-F6EECF244321}">
                <p14:modId xmlns:p14="http://schemas.microsoft.com/office/powerpoint/2010/main" val="4217050913"/>
              </p:ext>
            </p:extLst>
          </p:nvPr>
        </p:nvGraphicFramePr>
        <p:xfrm>
          <a:off x="1703062" y="382760"/>
          <a:ext cx="5973804" cy="4342894"/>
        </p:xfrm>
        <a:graphic>
          <a:graphicData uri="http://schemas.openxmlformats.org/drawingml/2006/table">
            <a:tbl>
              <a:tblPr firstRow="1" firstCol="1" bandRow="1">
                <a:tableStyleId>{7CE5A4C6-BF65-48D2-ADC2-4153DD6C59FA}</a:tableStyleId>
              </a:tblPr>
              <a:tblGrid>
                <a:gridCol w="1991268">
                  <a:extLst>
                    <a:ext uri="{9D8B030D-6E8A-4147-A177-3AD203B41FA5}">
                      <a16:colId xmlns:a16="http://schemas.microsoft.com/office/drawing/2014/main" val="2382616736"/>
                    </a:ext>
                  </a:extLst>
                </a:gridCol>
                <a:gridCol w="1991268">
                  <a:extLst>
                    <a:ext uri="{9D8B030D-6E8A-4147-A177-3AD203B41FA5}">
                      <a16:colId xmlns:a16="http://schemas.microsoft.com/office/drawing/2014/main" val="4267457226"/>
                    </a:ext>
                  </a:extLst>
                </a:gridCol>
                <a:gridCol w="1991268">
                  <a:extLst>
                    <a:ext uri="{9D8B030D-6E8A-4147-A177-3AD203B41FA5}">
                      <a16:colId xmlns:a16="http://schemas.microsoft.com/office/drawing/2014/main" val="1340593405"/>
                    </a:ext>
                  </a:extLst>
                </a:gridCol>
              </a:tblGrid>
              <a:tr h="131941">
                <a:tc>
                  <a:txBody>
                    <a:bodyPr/>
                    <a:lstStyle/>
                    <a:p>
                      <a:pPr marL="0" marR="0">
                        <a:lnSpc>
                          <a:spcPct val="107000"/>
                        </a:lnSpc>
                        <a:spcBef>
                          <a:spcPts val="0"/>
                        </a:spcBef>
                        <a:spcAft>
                          <a:spcPts val="0"/>
                        </a:spcAft>
                      </a:pPr>
                      <a:r>
                        <a:rPr lang="en-US" sz="900" b="1">
                          <a:effectLst/>
                        </a:rPr>
                        <a:t>Use case name</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7265" marR="47265" marT="0" marB="0"/>
                </a:tc>
                <a:tc gridSpan="2">
                  <a:txBody>
                    <a:bodyPr/>
                    <a:lstStyle/>
                    <a:p>
                      <a:pPr marL="0" marR="0">
                        <a:lnSpc>
                          <a:spcPct val="107000"/>
                        </a:lnSpc>
                        <a:spcBef>
                          <a:spcPts val="0"/>
                        </a:spcBef>
                        <a:spcAft>
                          <a:spcPts val="0"/>
                        </a:spcAft>
                      </a:pPr>
                      <a:r>
                        <a:rPr lang="en-US" sz="900" b="1">
                          <a:effectLst/>
                        </a:rPr>
                        <a:t>UC1: User Login and Account Creation</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7265" marR="47265" marT="0" marB="0"/>
                </a:tc>
                <a:tc hMerge="1">
                  <a:txBody>
                    <a:bodyPr/>
                    <a:lstStyle/>
                    <a:p>
                      <a:endParaRPr lang="en-US"/>
                    </a:p>
                  </a:txBody>
                  <a:tcPr/>
                </a:tc>
                <a:extLst>
                  <a:ext uri="{0D108BD9-81ED-4DB2-BD59-A6C34878D82A}">
                    <a16:rowId xmlns:a16="http://schemas.microsoft.com/office/drawing/2014/main" val="2255287211"/>
                  </a:ext>
                </a:extLst>
              </a:tr>
              <a:tr h="131941">
                <a:tc>
                  <a:txBody>
                    <a:bodyPr/>
                    <a:lstStyle/>
                    <a:p>
                      <a:pPr marL="0" marR="0">
                        <a:lnSpc>
                          <a:spcPct val="107000"/>
                        </a:lnSpc>
                        <a:spcBef>
                          <a:spcPts val="0"/>
                        </a:spcBef>
                        <a:spcAft>
                          <a:spcPts val="0"/>
                        </a:spcAft>
                      </a:pPr>
                      <a:r>
                        <a:rPr lang="en-US" sz="900" b="1">
                          <a:effectLst/>
                        </a:rPr>
                        <a:t>Actor(s) </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7265" marR="47265" marT="0" marB="0"/>
                </a:tc>
                <a:tc gridSpan="2">
                  <a:txBody>
                    <a:bodyPr/>
                    <a:lstStyle/>
                    <a:p>
                      <a:pPr marL="0" marR="0">
                        <a:lnSpc>
                          <a:spcPct val="107000"/>
                        </a:lnSpc>
                        <a:spcBef>
                          <a:spcPts val="0"/>
                        </a:spcBef>
                        <a:spcAft>
                          <a:spcPts val="0"/>
                        </a:spcAft>
                      </a:pPr>
                      <a:r>
                        <a:rPr lang="en-US" sz="900" b="1" dirty="0">
                          <a:effectLst/>
                        </a:rPr>
                        <a:t>User, System Authentication </a:t>
                      </a: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7265" marR="47265" marT="0" marB="0"/>
                </a:tc>
                <a:tc hMerge="1">
                  <a:txBody>
                    <a:bodyPr/>
                    <a:lstStyle/>
                    <a:p>
                      <a:endParaRPr lang="en-US"/>
                    </a:p>
                  </a:txBody>
                  <a:tcPr/>
                </a:tc>
                <a:extLst>
                  <a:ext uri="{0D108BD9-81ED-4DB2-BD59-A6C34878D82A}">
                    <a16:rowId xmlns:a16="http://schemas.microsoft.com/office/drawing/2014/main" val="183734688"/>
                  </a:ext>
                </a:extLst>
              </a:tr>
              <a:tr h="270855">
                <a:tc>
                  <a:txBody>
                    <a:bodyPr/>
                    <a:lstStyle/>
                    <a:p>
                      <a:pPr marL="0" marR="0">
                        <a:lnSpc>
                          <a:spcPct val="107000"/>
                        </a:lnSpc>
                        <a:spcBef>
                          <a:spcPts val="0"/>
                        </a:spcBef>
                        <a:spcAft>
                          <a:spcPts val="0"/>
                        </a:spcAft>
                      </a:pPr>
                      <a:r>
                        <a:rPr lang="en-US" sz="900" b="1">
                          <a:effectLst/>
                        </a:rPr>
                        <a:t>Description</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7265" marR="47265" marT="0" marB="0"/>
                </a:tc>
                <a:tc gridSpan="2">
                  <a:txBody>
                    <a:bodyPr/>
                    <a:lstStyle/>
                    <a:p>
                      <a:pPr marL="0" marR="0">
                        <a:lnSpc>
                          <a:spcPct val="107000"/>
                        </a:lnSpc>
                        <a:spcBef>
                          <a:spcPts val="0"/>
                        </a:spcBef>
                        <a:spcAft>
                          <a:spcPts val="0"/>
                        </a:spcAft>
                      </a:pPr>
                      <a:r>
                        <a:rPr lang="en-US" sz="900" b="1">
                          <a:effectLst/>
                        </a:rPr>
                        <a:t>A user creates a new account on the system. It has successful login, invalid credentials, and account creation.</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7265" marR="47265" marT="0" marB="0"/>
                </a:tc>
                <a:tc hMerge="1">
                  <a:txBody>
                    <a:bodyPr/>
                    <a:lstStyle/>
                    <a:p>
                      <a:endParaRPr lang="en-US"/>
                    </a:p>
                  </a:txBody>
                  <a:tcPr/>
                </a:tc>
                <a:extLst>
                  <a:ext uri="{0D108BD9-81ED-4DB2-BD59-A6C34878D82A}">
                    <a16:rowId xmlns:a16="http://schemas.microsoft.com/office/drawing/2014/main" val="3421281682"/>
                  </a:ext>
                </a:extLst>
              </a:tr>
              <a:tr h="132783">
                <a:tc>
                  <a:txBody>
                    <a:bodyPr/>
                    <a:lstStyle/>
                    <a:p>
                      <a:pPr marL="0" marR="0">
                        <a:lnSpc>
                          <a:spcPct val="107000"/>
                        </a:lnSpc>
                        <a:spcBef>
                          <a:spcPts val="0"/>
                        </a:spcBef>
                        <a:spcAft>
                          <a:spcPts val="0"/>
                        </a:spcAft>
                      </a:pPr>
                      <a:r>
                        <a:rPr lang="en-US" sz="900" b="1">
                          <a:effectLst/>
                        </a:rPr>
                        <a:t>Reference ID</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7265" marR="47265" marT="0" marB="0"/>
                </a:tc>
                <a:tc gridSpan="2">
                  <a:txBody>
                    <a:bodyPr/>
                    <a:lstStyle/>
                    <a:p>
                      <a:pPr>
                        <a:lnSpc>
                          <a:spcPct val="107000"/>
                        </a:lnSpc>
                      </a:pPr>
                      <a:endParaRPr lang="en-US" sz="900" b="1">
                        <a:effectLst/>
                        <a:latin typeface="Calibri" panose="020F0502020204030204" pitchFamily="34" charset="0"/>
                        <a:cs typeface="Times New Roman" panose="02020603050405020304" pitchFamily="18" charset="0"/>
                      </a:endParaRPr>
                    </a:p>
                  </a:txBody>
                  <a:tcPr marL="47265" marR="47265" marT="0" marB="0"/>
                </a:tc>
                <a:tc hMerge="1">
                  <a:txBody>
                    <a:bodyPr/>
                    <a:lstStyle/>
                    <a:p>
                      <a:endParaRPr lang="en-US"/>
                    </a:p>
                  </a:txBody>
                  <a:tcPr/>
                </a:tc>
                <a:extLst>
                  <a:ext uri="{0D108BD9-81ED-4DB2-BD59-A6C34878D82A}">
                    <a16:rowId xmlns:a16="http://schemas.microsoft.com/office/drawing/2014/main" val="3907193014"/>
                  </a:ext>
                </a:extLst>
              </a:tr>
              <a:tr h="3637725">
                <a:tc>
                  <a:txBody>
                    <a:bodyPr/>
                    <a:lstStyle/>
                    <a:p>
                      <a:pPr marL="0" marR="0">
                        <a:lnSpc>
                          <a:spcPct val="107000"/>
                        </a:lnSpc>
                        <a:spcBef>
                          <a:spcPts val="0"/>
                        </a:spcBef>
                        <a:spcAft>
                          <a:spcPts val="0"/>
                        </a:spcAft>
                      </a:pPr>
                      <a:r>
                        <a:rPr lang="en-US" sz="900" b="1" dirty="0">
                          <a:effectLst/>
                        </a:rPr>
                        <a:t>Typical Course of events </a:t>
                      </a: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7265" marR="47265" marT="0" marB="0"/>
                </a:tc>
                <a:tc>
                  <a:txBody>
                    <a:bodyPr/>
                    <a:lstStyle/>
                    <a:p>
                      <a:pPr marL="0" marR="0" algn="ctr">
                        <a:lnSpc>
                          <a:spcPct val="107000"/>
                        </a:lnSpc>
                        <a:spcBef>
                          <a:spcPts val="0"/>
                        </a:spcBef>
                        <a:spcAft>
                          <a:spcPts val="0"/>
                        </a:spcAft>
                      </a:pPr>
                      <a:r>
                        <a:rPr lang="en-US" sz="900" b="1" dirty="0">
                          <a:effectLst/>
                        </a:rPr>
                        <a:t>Actor action</a:t>
                      </a:r>
                    </a:p>
                    <a:p>
                      <a:pPr marL="0" marR="0" algn="ctr">
                        <a:lnSpc>
                          <a:spcPct val="107000"/>
                        </a:lnSpc>
                        <a:spcBef>
                          <a:spcPts val="0"/>
                        </a:spcBef>
                        <a:spcAft>
                          <a:spcPts val="0"/>
                        </a:spcAft>
                      </a:pPr>
                      <a:r>
                        <a:rPr lang="en-US" sz="900" b="1" dirty="0">
                          <a:effectLst/>
                        </a:rPr>
                        <a:t> </a:t>
                      </a:r>
                    </a:p>
                    <a:p>
                      <a:pPr marL="0" marR="0">
                        <a:lnSpc>
                          <a:spcPct val="107000"/>
                        </a:lnSpc>
                        <a:spcBef>
                          <a:spcPts val="1200"/>
                        </a:spcBef>
                        <a:spcAft>
                          <a:spcPts val="1200"/>
                        </a:spcAft>
                      </a:pPr>
                      <a:r>
                        <a:rPr lang="en-US" sz="900" b="1" dirty="0">
                          <a:effectLst/>
                        </a:rPr>
                        <a:t>Step 1: The user selects the "Sign Up" option and enters personal details (name, email, age, password, confirm password).</a:t>
                      </a:r>
                      <a:br>
                        <a:rPr lang="en-US" sz="900" b="1" dirty="0">
                          <a:effectLst/>
                        </a:rPr>
                      </a:br>
                      <a:br>
                        <a:rPr lang="en-US" sz="900" b="1" dirty="0">
                          <a:effectLst/>
                        </a:rPr>
                      </a:br>
                      <a:r>
                        <a:rPr lang="en-US" sz="900" b="1" dirty="0">
                          <a:effectLst/>
                        </a:rPr>
                        <a:t> Step 3: The user clicks on the "Submit" button to proceed with account creation. </a:t>
                      </a:r>
                    </a:p>
                    <a:p>
                      <a:pPr marL="0" marR="0">
                        <a:lnSpc>
                          <a:spcPct val="107000"/>
                        </a:lnSpc>
                        <a:spcBef>
                          <a:spcPts val="1200"/>
                        </a:spcBef>
                        <a:spcAft>
                          <a:spcPts val="1200"/>
                        </a:spcAft>
                      </a:pPr>
                      <a:r>
                        <a:rPr lang="en-US" sz="900" b="1" dirty="0">
                          <a:effectLst/>
                        </a:rPr>
                        <a:t>Step 5: The user enters their email and password to log in.</a:t>
                      </a:r>
                      <a:br>
                        <a:rPr lang="en-US" sz="900" b="1" dirty="0">
                          <a:effectLst/>
                        </a:rPr>
                      </a:br>
                      <a:r>
                        <a:rPr lang="en-US" sz="900" b="1" dirty="0">
                          <a:effectLst/>
                        </a:rPr>
                        <a:t> </a:t>
                      </a:r>
                    </a:p>
                    <a:p>
                      <a:pPr marL="0" marR="0">
                        <a:lnSpc>
                          <a:spcPct val="107000"/>
                        </a:lnSpc>
                        <a:spcBef>
                          <a:spcPts val="0"/>
                        </a:spcBef>
                        <a:spcAft>
                          <a:spcPts val="1200"/>
                        </a:spcAft>
                      </a:pPr>
                      <a:br>
                        <a:rPr lang="en-US" sz="900" b="1" dirty="0">
                          <a:effectLst/>
                        </a:rPr>
                      </a:br>
                      <a:br>
                        <a:rPr lang="en-US" sz="900" b="1" dirty="0">
                          <a:effectLst/>
                        </a:rPr>
                      </a:br>
                      <a:br>
                        <a:rPr lang="en-US" sz="900" b="1" dirty="0">
                          <a:effectLst/>
                        </a:rPr>
                      </a:br>
                      <a:br>
                        <a:rPr lang="en-US" sz="900" b="1" dirty="0">
                          <a:effectLst/>
                        </a:rPr>
                      </a:br>
                      <a:br>
                        <a:rPr lang="en-US" sz="900" b="1" dirty="0">
                          <a:effectLst/>
                        </a:rPr>
                      </a:b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47265" marR="47265" marT="0" marB="0"/>
                </a:tc>
                <a:tc>
                  <a:txBody>
                    <a:bodyPr/>
                    <a:lstStyle/>
                    <a:p>
                      <a:pPr marL="0" marR="0" algn="ctr">
                        <a:lnSpc>
                          <a:spcPct val="107000"/>
                        </a:lnSpc>
                        <a:spcBef>
                          <a:spcPts val="0"/>
                        </a:spcBef>
                        <a:spcAft>
                          <a:spcPts val="0"/>
                        </a:spcAft>
                      </a:pPr>
                      <a:r>
                        <a:rPr lang="en-US" sz="900" b="1" dirty="0">
                          <a:effectLst/>
                        </a:rPr>
                        <a:t>System response</a:t>
                      </a:r>
                    </a:p>
                    <a:p>
                      <a:pPr marL="0" marR="0" algn="ctr">
                        <a:lnSpc>
                          <a:spcPct val="107000"/>
                        </a:lnSpc>
                        <a:spcBef>
                          <a:spcPts val="0"/>
                        </a:spcBef>
                        <a:spcAft>
                          <a:spcPts val="0"/>
                        </a:spcAft>
                      </a:pPr>
                      <a:r>
                        <a:rPr lang="en-US" sz="900" b="1" dirty="0">
                          <a:effectLst/>
                        </a:rPr>
                        <a:t> </a:t>
                      </a:r>
                    </a:p>
                    <a:p>
                      <a:pPr marL="0" marR="0">
                        <a:lnSpc>
                          <a:spcPct val="107000"/>
                        </a:lnSpc>
                        <a:spcBef>
                          <a:spcPts val="1200"/>
                        </a:spcBef>
                        <a:spcAft>
                          <a:spcPts val="1200"/>
                        </a:spcAft>
                      </a:pPr>
                      <a:r>
                        <a:rPr lang="en-US" sz="900" b="1" dirty="0">
                          <a:effectLst/>
                        </a:rPr>
                        <a:t>Step 2: The system verifies the entered details (name, email, age, password, confirm password).</a:t>
                      </a:r>
                      <a:br>
                        <a:rPr lang="en-US" sz="900" b="1" dirty="0">
                          <a:effectLst/>
                        </a:rPr>
                      </a:br>
                      <a:br>
                        <a:rPr lang="en-US" sz="900" b="1" dirty="0">
                          <a:effectLst/>
                        </a:rPr>
                      </a:br>
                      <a:r>
                        <a:rPr lang="en-US" sz="900" b="1" dirty="0">
                          <a:effectLst/>
                        </a:rPr>
                        <a:t>Step 4: If the details are valid, the system creates a new account and saves the credentials in the database. It displays a success message.</a:t>
                      </a:r>
                      <a:br>
                        <a:rPr lang="en-US" sz="900" b="1" dirty="0">
                          <a:effectLst/>
                        </a:rPr>
                      </a:br>
                      <a:br>
                        <a:rPr lang="en-US" sz="900" b="1" dirty="0">
                          <a:effectLst/>
                        </a:rPr>
                      </a:br>
                      <a:r>
                        <a:rPr lang="en-US" sz="900" b="1" dirty="0">
                          <a:effectLst/>
                        </a:rPr>
                        <a:t>Step 6: The system validates the credentials with the database.</a:t>
                      </a:r>
                    </a:p>
                    <a:p>
                      <a:pPr marL="0" marR="0">
                        <a:lnSpc>
                          <a:spcPct val="107000"/>
                        </a:lnSpc>
                        <a:spcBef>
                          <a:spcPts val="1200"/>
                        </a:spcBef>
                        <a:spcAft>
                          <a:spcPts val="1200"/>
                        </a:spcAft>
                      </a:pPr>
                      <a:r>
                        <a:rPr lang="en-US" sz="900" b="1" dirty="0">
                          <a:effectLst/>
                        </a:rPr>
                        <a:t>Step 7: If the credentials are correct, the system grants access to the user and redirects them to their profile. </a:t>
                      </a:r>
                    </a:p>
                  </a:txBody>
                  <a:tcPr marL="47265" marR="47265" marT="0" marB="0"/>
                </a:tc>
                <a:extLst>
                  <a:ext uri="{0D108BD9-81ED-4DB2-BD59-A6C34878D82A}">
                    <a16:rowId xmlns:a16="http://schemas.microsoft.com/office/drawing/2014/main" val="2611953130"/>
                  </a:ext>
                </a:extLst>
              </a:tr>
            </a:tbl>
          </a:graphicData>
        </a:graphic>
      </p:graphicFrame>
      <p:sp>
        <p:nvSpPr>
          <p:cNvPr id="16" name="Rectangle 4">
            <a:extLst>
              <a:ext uri="{FF2B5EF4-FFF2-40B4-BE49-F238E27FC236}">
                <a16:creationId xmlns:a16="http://schemas.microsoft.com/office/drawing/2014/main" id="{E7055740-FF6D-5FAF-A89C-4C898C7856C9}"/>
              </a:ext>
            </a:extLst>
          </p:cNvPr>
          <p:cNvSpPr>
            <a:spLocks noChangeArrowheads="1"/>
          </p:cNvSpPr>
          <p:nvPr/>
        </p:nvSpPr>
        <p:spPr bwMode="auto">
          <a:xfrm rot="16200000">
            <a:off x="-751983" y="2518292"/>
            <a:ext cx="267573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 User Login and Account Creation</a:t>
            </a:r>
            <a:endParaRPr kumimoji="0" lang="en-US" altLang="en-US" sz="1200" b="1"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9" name="Google Shape;1279;p42"/>
          <p:cNvSpPr/>
          <p:nvPr/>
        </p:nvSpPr>
        <p:spPr>
          <a:xfrm rot="-1106708">
            <a:off x="-465030" y="733838"/>
            <a:ext cx="930058" cy="569882"/>
          </a:xfrm>
          <a:custGeom>
            <a:avLst/>
            <a:gdLst/>
            <a:ahLst/>
            <a:cxnLst/>
            <a:rect l="l" t="t" r="r" b="b"/>
            <a:pathLst>
              <a:path w="13943" h="8543" extrusionOk="0">
                <a:moveTo>
                  <a:pt x="0" y="3614"/>
                </a:moveTo>
                <a:lnTo>
                  <a:pt x="393" y="3221"/>
                </a:lnTo>
                <a:lnTo>
                  <a:pt x="373" y="2671"/>
                </a:lnTo>
                <a:lnTo>
                  <a:pt x="805" y="2219"/>
                </a:lnTo>
                <a:lnTo>
                  <a:pt x="786" y="1669"/>
                </a:lnTo>
                <a:lnTo>
                  <a:pt x="1139" y="1355"/>
                </a:lnTo>
                <a:lnTo>
                  <a:pt x="1119" y="805"/>
                </a:lnTo>
                <a:lnTo>
                  <a:pt x="1473" y="550"/>
                </a:lnTo>
                <a:lnTo>
                  <a:pt x="1453" y="0"/>
                </a:lnTo>
                <a:lnTo>
                  <a:pt x="13943" y="4929"/>
                </a:lnTo>
                <a:lnTo>
                  <a:pt x="13511" y="5342"/>
                </a:lnTo>
                <a:lnTo>
                  <a:pt x="13609" y="5774"/>
                </a:lnTo>
                <a:lnTo>
                  <a:pt x="13138" y="6245"/>
                </a:lnTo>
                <a:lnTo>
                  <a:pt x="13216" y="6736"/>
                </a:lnTo>
                <a:lnTo>
                  <a:pt x="12824" y="7070"/>
                </a:lnTo>
                <a:lnTo>
                  <a:pt x="12883" y="7580"/>
                </a:lnTo>
                <a:lnTo>
                  <a:pt x="12470" y="7993"/>
                </a:lnTo>
                <a:lnTo>
                  <a:pt x="12509" y="854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Rectangle 4">
            <a:extLst>
              <a:ext uri="{FF2B5EF4-FFF2-40B4-BE49-F238E27FC236}">
                <a16:creationId xmlns:a16="http://schemas.microsoft.com/office/drawing/2014/main" id="{E7055740-FF6D-5FAF-A89C-4C898C7856C9}"/>
              </a:ext>
            </a:extLst>
          </p:cNvPr>
          <p:cNvSpPr>
            <a:spLocks noChangeArrowheads="1"/>
          </p:cNvSpPr>
          <p:nvPr/>
        </p:nvSpPr>
        <p:spPr bwMode="auto">
          <a:xfrm rot="16200000">
            <a:off x="-751983" y="2518292"/>
            <a:ext cx="267573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rPr>
              <a:t> User Login and Account Creation</a:t>
            </a:r>
            <a:endParaRPr kumimoji="0" lang="en-US" altLang="en-US" sz="1200" b="1" i="0" u="none" strike="noStrike" cap="none" normalizeH="0" baseline="0" dirty="0">
              <a:ln>
                <a:noFill/>
              </a:ln>
              <a:solidFill>
                <a:schemeClr val="tx1"/>
              </a:solidFill>
              <a:effectLst/>
              <a:latin typeface="Arial" panose="020B0604020202020204" pitchFamily="34" charset="0"/>
            </a:endParaRPr>
          </a:p>
        </p:txBody>
      </p:sp>
      <p:graphicFrame>
        <p:nvGraphicFramePr>
          <p:cNvPr id="2" name="Table 1">
            <a:extLst>
              <a:ext uri="{FF2B5EF4-FFF2-40B4-BE49-F238E27FC236}">
                <a16:creationId xmlns:a16="http://schemas.microsoft.com/office/drawing/2014/main" id="{4A76DC60-F8D3-C3E7-5CF4-F95E71437D03}"/>
              </a:ext>
            </a:extLst>
          </p:cNvPr>
          <p:cNvGraphicFramePr>
            <a:graphicFrameLocks noGrp="1"/>
          </p:cNvGraphicFramePr>
          <p:nvPr>
            <p:extLst>
              <p:ext uri="{D42A27DB-BD31-4B8C-83A1-F6EECF244321}">
                <p14:modId xmlns:p14="http://schemas.microsoft.com/office/powerpoint/2010/main" val="1682188052"/>
              </p:ext>
            </p:extLst>
          </p:nvPr>
        </p:nvGraphicFramePr>
        <p:xfrm>
          <a:off x="1324425" y="552734"/>
          <a:ext cx="6830112" cy="3340186"/>
        </p:xfrm>
        <a:graphic>
          <a:graphicData uri="http://schemas.openxmlformats.org/drawingml/2006/table">
            <a:tbl>
              <a:tblPr firstRow="1" firstCol="1" bandRow="1">
                <a:tableStyleId>{7CE5A4C6-BF65-48D2-ADC2-4153DD6C59FA}</a:tableStyleId>
              </a:tblPr>
              <a:tblGrid>
                <a:gridCol w="2276704">
                  <a:extLst>
                    <a:ext uri="{9D8B030D-6E8A-4147-A177-3AD203B41FA5}">
                      <a16:colId xmlns:a16="http://schemas.microsoft.com/office/drawing/2014/main" val="498078641"/>
                    </a:ext>
                  </a:extLst>
                </a:gridCol>
                <a:gridCol w="2276704">
                  <a:extLst>
                    <a:ext uri="{9D8B030D-6E8A-4147-A177-3AD203B41FA5}">
                      <a16:colId xmlns:a16="http://schemas.microsoft.com/office/drawing/2014/main" val="3486521863"/>
                    </a:ext>
                  </a:extLst>
                </a:gridCol>
                <a:gridCol w="2276704">
                  <a:extLst>
                    <a:ext uri="{9D8B030D-6E8A-4147-A177-3AD203B41FA5}">
                      <a16:colId xmlns:a16="http://schemas.microsoft.com/office/drawing/2014/main" val="3705231203"/>
                    </a:ext>
                  </a:extLst>
                </a:gridCol>
              </a:tblGrid>
              <a:tr h="2634787">
                <a:tc>
                  <a:txBody>
                    <a:bodyPr/>
                    <a:lstStyle/>
                    <a:p>
                      <a:pPr marL="0" marR="0">
                        <a:lnSpc>
                          <a:spcPct val="107000"/>
                        </a:lnSpc>
                        <a:spcBef>
                          <a:spcPts val="0"/>
                        </a:spcBef>
                        <a:spcAft>
                          <a:spcPts val="0"/>
                        </a:spcAft>
                      </a:pPr>
                      <a:r>
                        <a:rPr lang="en-US" sz="900" b="1">
                          <a:effectLst/>
                        </a:rPr>
                        <a:t>The alternative course of events</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9059" marR="59059" marT="0" marB="0"/>
                </a:tc>
                <a:tc>
                  <a:txBody>
                    <a:bodyPr/>
                    <a:lstStyle/>
                    <a:p>
                      <a:pPr marL="0" marR="0">
                        <a:lnSpc>
                          <a:spcPct val="107000"/>
                        </a:lnSpc>
                        <a:spcBef>
                          <a:spcPts val="0"/>
                        </a:spcBef>
                        <a:spcAft>
                          <a:spcPts val="0"/>
                        </a:spcAft>
                      </a:pPr>
                      <a:r>
                        <a:rPr lang="en-US" sz="900" b="1" dirty="0">
                          <a:effectLst/>
                        </a:rPr>
                        <a:t> </a:t>
                      </a:r>
                    </a:p>
                    <a:p>
                      <a:pPr marL="0" marR="0">
                        <a:lnSpc>
                          <a:spcPct val="107000"/>
                        </a:lnSpc>
                        <a:spcBef>
                          <a:spcPts val="0"/>
                        </a:spcBef>
                        <a:spcAft>
                          <a:spcPts val="0"/>
                        </a:spcAft>
                      </a:pPr>
                      <a:r>
                        <a:rPr lang="en-US" sz="900" b="1" dirty="0">
                          <a:effectLst/>
                        </a:rPr>
                        <a:t>Step 2.B: If missing or invalid information is detected (e.g., email format, password length), the user corrects the fields.</a:t>
                      </a:r>
                    </a:p>
                    <a:p>
                      <a:pPr marL="0" marR="0">
                        <a:lnSpc>
                          <a:spcPct val="107000"/>
                        </a:lnSpc>
                        <a:spcBef>
                          <a:spcPts val="0"/>
                        </a:spcBef>
                        <a:spcAft>
                          <a:spcPts val="0"/>
                        </a:spcAft>
                      </a:pPr>
                      <a:endParaRPr lang="en-US" sz="900" b="1" dirty="0">
                        <a:effectLst/>
                      </a:endParaRPr>
                    </a:p>
                    <a:p>
                      <a:pPr marL="0" marR="0">
                        <a:lnSpc>
                          <a:spcPct val="107000"/>
                        </a:lnSpc>
                        <a:spcBef>
                          <a:spcPts val="0"/>
                        </a:spcBef>
                        <a:spcAft>
                          <a:spcPts val="0"/>
                        </a:spcAft>
                      </a:pPr>
                      <a:r>
                        <a:rPr lang="en-US" sz="900" b="1" dirty="0">
                          <a:effectLst/>
                        </a:rPr>
                        <a:t>Step 4.A: If the login fails due to incorrect email or password, the user is notified.</a:t>
                      </a:r>
                    </a:p>
                    <a:p>
                      <a:pPr marL="0" marR="0">
                        <a:lnSpc>
                          <a:spcPct val="107000"/>
                        </a:lnSpc>
                        <a:spcBef>
                          <a:spcPts val="0"/>
                        </a:spcBef>
                        <a:spcAft>
                          <a:spcPts val="0"/>
                        </a:spcAft>
                      </a:pPr>
                      <a:endParaRPr lang="en-US" sz="900" b="1" dirty="0">
                        <a:effectLst/>
                      </a:endParaRPr>
                    </a:p>
                    <a:p>
                      <a:pPr marL="0" marR="0">
                        <a:lnSpc>
                          <a:spcPct val="107000"/>
                        </a:lnSpc>
                        <a:spcBef>
                          <a:spcPts val="0"/>
                        </a:spcBef>
                        <a:spcAft>
                          <a:spcPts val="0"/>
                        </a:spcAft>
                      </a:pPr>
                      <a:r>
                        <a:rPr lang="en-US" sz="900" b="1" dirty="0">
                          <a:effectLst/>
                        </a:rPr>
                        <a:t>Step 5.A: If the system is under maintenance, the user is notified.</a:t>
                      </a:r>
                    </a:p>
                  </a:txBody>
                  <a:tcPr marL="59059" marR="59059" marT="0" marB="0"/>
                </a:tc>
                <a:tc>
                  <a:txBody>
                    <a:bodyPr/>
                    <a:lstStyle/>
                    <a:p>
                      <a:pPr marL="0" marR="0">
                        <a:lnSpc>
                          <a:spcPct val="107000"/>
                        </a:lnSpc>
                        <a:spcBef>
                          <a:spcPts val="1200"/>
                        </a:spcBef>
                        <a:spcAft>
                          <a:spcPts val="1200"/>
                        </a:spcAft>
                      </a:pPr>
                      <a:r>
                        <a:rPr lang="en-US" sz="900" b="1" dirty="0">
                          <a:effectLst/>
                        </a:rPr>
                        <a:t>Step 2.C: The system highlights the invalid or missing fields for correction.</a:t>
                      </a:r>
                    </a:p>
                    <a:p>
                      <a:pPr marL="0" marR="0">
                        <a:lnSpc>
                          <a:spcPct val="107000"/>
                        </a:lnSpc>
                        <a:spcBef>
                          <a:spcPts val="1200"/>
                        </a:spcBef>
                        <a:spcAft>
                          <a:spcPts val="1200"/>
                        </a:spcAft>
                      </a:pPr>
                      <a:r>
                        <a:rPr lang="en-US" sz="900" b="1" dirty="0">
                          <a:effectLst/>
                        </a:rPr>
                        <a:t>Step 4.B: The system displays an "Invalid email or password" message.</a:t>
                      </a:r>
                    </a:p>
                    <a:p>
                      <a:pPr marL="0" marR="0">
                        <a:lnSpc>
                          <a:spcPct val="107000"/>
                        </a:lnSpc>
                        <a:spcBef>
                          <a:spcPts val="1200"/>
                        </a:spcBef>
                        <a:spcAft>
                          <a:spcPts val="1200"/>
                        </a:spcAft>
                      </a:pPr>
                      <a:r>
                        <a:rPr lang="en-US" sz="900" b="1" dirty="0">
                          <a:effectLst/>
                        </a:rPr>
                        <a:t>Step 5.B: The system displays a "Temporarily unavailable" message. displays a "temporarily unavailable" message</a:t>
                      </a:r>
                    </a:p>
                  </a:txBody>
                  <a:tcPr marL="59059" marR="59059" marT="0" marB="0"/>
                </a:tc>
                <a:extLst>
                  <a:ext uri="{0D108BD9-81ED-4DB2-BD59-A6C34878D82A}">
                    <a16:rowId xmlns:a16="http://schemas.microsoft.com/office/drawing/2014/main" val="1423955168"/>
                  </a:ext>
                </a:extLst>
              </a:tr>
              <a:tr h="705399">
                <a:tc>
                  <a:txBody>
                    <a:bodyPr/>
                    <a:lstStyle/>
                    <a:p>
                      <a:pPr marL="0" marR="0">
                        <a:lnSpc>
                          <a:spcPct val="107000"/>
                        </a:lnSpc>
                        <a:spcBef>
                          <a:spcPts val="0"/>
                        </a:spcBef>
                        <a:spcAft>
                          <a:spcPts val="0"/>
                        </a:spcAft>
                      </a:pPr>
                      <a:r>
                        <a:rPr lang="en-US" sz="900" b="1">
                          <a:effectLst/>
                        </a:rPr>
                        <a:t>Precondition</a:t>
                      </a:r>
                      <a:endParaRPr lang="en-US" sz="9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9059" marR="59059" marT="0" marB="0"/>
                </a:tc>
                <a:tc>
                  <a:txBody>
                    <a:bodyPr/>
                    <a:lstStyle/>
                    <a:p>
                      <a:pPr marL="0" marR="0">
                        <a:lnSpc>
                          <a:spcPct val="107000"/>
                        </a:lnSpc>
                        <a:spcBef>
                          <a:spcPts val="1200"/>
                        </a:spcBef>
                        <a:spcAft>
                          <a:spcPts val="1200"/>
                        </a:spcAft>
                      </a:pPr>
                      <a:r>
                        <a:rPr lang="en-US" sz="900" b="1" dirty="0">
                          <a:effectLst/>
                        </a:rPr>
                        <a:t>The user must have accurate information ready for sign-up, such as name, email, age, and password (including confirmation).</a:t>
                      </a: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9059" marR="59059" marT="0" marB="0"/>
                </a:tc>
                <a:tc>
                  <a:txBody>
                    <a:bodyPr/>
                    <a:lstStyle/>
                    <a:p>
                      <a:pPr marL="0" marR="0">
                        <a:lnSpc>
                          <a:spcPct val="107000"/>
                        </a:lnSpc>
                        <a:spcBef>
                          <a:spcPts val="1200"/>
                        </a:spcBef>
                        <a:spcAft>
                          <a:spcPts val="1200"/>
                        </a:spcAft>
                      </a:pPr>
                      <a:r>
                        <a:rPr lang="en-US" sz="900" b="1" dirty="0">
                          <a:effectLst/>
                        </a:rPr>
                        <a:t>The system must be operational, capable of validating and storing credentials securely.</a:t>
                      </a:r>
                      <a:endParaRPr lang="en-US" sz="9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59059" marR="59059" marT="0" marB="0"/>
                </a:tc>
                <a:extLst>
                  <a:ext uri="{0D108BD9-81ED-4DB2-BD59-A6C34878D82A}">
                    <a16:rowId xmlns:a16="http://schemas.microsoft.com/office/drawing/2014/main" val="1690638869"/>
                  </a:ext>
                </a:extLst>
              </a:tr>
            </a:tbl>
          </a:graphicData>
        </a:graphic>
      </p:graphicFrame>
      <p:sp>
        <p:nvSpPr>
          <p:cNvPr id="3" name="Rectangle 1">
            <a:extLst>
              <a:ext uri="{FF2B5EF4-FFF2-40B4-BE49-F238E27FC236}">
                <a16:creationId xmlns:a16="http://schemas.microsoft.com/office/drawing/2014/main" id="{0A149044-AB90-1C49-E28E-9D9FF85FF61E}"/>
              </a:ext>
            </a:extLst>
          </p:cNvPr>
          <p:cNvSpPr>
            <a:spLocks noChangeArrowheads="1"/>
          </p:cNvSpPr>
          <p:nvPr/>
        </p:nvSpPr>
        <p:spPr bwMode="auto">
          <a:xfrm>
            <a:off x="1324426" y="769914"/>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br>
              <a:rPr kumimoji="0" lang="en-US" altLang="en-US" sz="12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80412678"/>
      </p:ext>
    </p:extLst>
  </p:cSld>
  <p:clrMapOvr>
    <a:masterClrMapping/>
  </p:clrMapOvr>
</p:sld>
</file>

<file path=ppt/theme/theme1.xml><?xml version="1.0" encoding="utf-8"?>
<a:theme xmlns:a="http://schemas.openxmlformats.org/drawingml/2006/main" name="Notebook Sheet Templates by Slidesgo">
  <a:themeElements>
    <a:clrScheme name="Simple Light">
      <a:dk1>
        <a:srgbClr val="000000"/>
      </a:dk1>
      <a:lt1>
        <a:srgbClr val="D9D9D9"/>
      </a:lt1>
      <a:dk2>
        <a:srgbClr val="F8F8F8"/>
      </a:dk2>
      <a:lt2>
        <a:srgbClr val="898989"/>
      </a:lt2>
      <a:accent1>
        <a:srgbClr val="D5EE7C"/>
      </a:accent1>
      <a:accent2>
        <a:srgbClr val="39DFF2"/>
      </a:accent2>
      <a:accent3>
        <a:srgbClr val="FFEF79"/>
      </a:accent3>
      <a:accent4>
        <a:srgbClr val="F26B6B"/>
      </a:accent4>
      <a:accent5>
        <a:srgbClr val="3C78D8"/>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TotalTime>
  <Words>1909</Words>
  <Application>Microsoft Office PowerPoint</Application>
  <PresentationFormat>On-screen Show (16:9)</PresentationFormat>
  <Paragraphs>190</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Nunito Light</vt:lpstr>
      <vt:lpstr>Calibri</vt:lpstr>
      <vt:lpstr>Alexandria SemiBold</vt:lpstr>
      <vt:lpstr>Alexandria</vt:lpstr>
      <vt:lpstr>Albert Sans</vt:lpstr>
      <vt:lpstr>Notebook Sheet Templates by Slidesgo</vt:lpstr>
      <vt:lpstr>E-HEALTH Seamless Doctor Appointments for Modern Healthcare</vt:lpstr>
      <vt:lpstr>TABLE OF CONTENTS</vt:lpstr>
      <vt:lpstr>ABSTRACT</vt:lpstr>
      <vt:lpstr>BACKGROUND INFORMATION</vt:lpstr>
      <vt:lpstr>OBJECTIVES</vt:lpstr>
      <vt:lpstr>SCOPE</vt:lpstr>
      <vt:lpstr>USE CASE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SEQUENCE  DIAGRAM</vt:lpstr>
      <vt:lpstr>PowerPoint Presentation</vt:lpstr>
      <vt:lpstr>PowerPoint Presentation</vt:lpstr>
      <vt:lpstr>PowerPoint Presentation</vt:lpstr>
      <vt:lpstr>PowerPoint Presentation</vt:lpstr>
      <vt:lpstr>PowerPoint Presentation</vt:lpstr>
      <vt:lpstr>OUR 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E-HEALTH Seamless Doctor Appointments for Modern Healthcare</dc:title>
  <dc:creator>88019</dc:creator>
  <cp:lastModifiedBy>8801959540486</cp:lastModifiedBy>
  <cp:revision>14</cp:revision>
  <dcterms:modified xsi:type="dcterms:W3CDTF">2025-04-10T16:16:45Z</dcterms:modified>
</cp:coreProperties>
</file>